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300700" cy="10299700"/>
  <p:notesSz cx="18300700" cy="10299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5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2552" y="3192907"/>
            <a:ext cx="15555595" cy="2162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1" i="0">
                <a:solidFill>
                  <a:srgbClr val="42424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5105" y="5767832"/>
            <a:ext cx="12810490" cy="2574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42424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5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42424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5035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24860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42424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1EB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0143" y="195126"/>
            <a:ext cx="8597265" cy="1078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1" i="0">
                <a:solidFill>
                  <a:srgbClr val="42424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02896" y="2758045"/>
            <a:ext cx="9600565" cy="5708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22238" y="9578721"/>
            <a:ext cx="5856224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503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7650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llesdeaux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illesdeaux.com/" TargetMode="External"/><Relationship Id="rId5" Type="http://schemas.openxmlformats.org/officeDocument/2006/relationships/hyperlink" Target="mailto:s.huin@borvo.com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BED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40632" y="0"/>
            <a:ext cx="17147540" cy="10287000"/>
            <a:chOff x="1140632" y="0"/>
            <a:chExt cx="17147540" cy="10287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29180" y="0"/>
              <a:ext cx="13858725" cy="10286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40632" y="1646410"/>
              <a:ext cx="10125075" cy="6762750"/>
            </a:xfrm>
            <a:custGeom>
              <a:avLst/>
              <a:gdLst/>
              <a:ahLst/>
              <a:cxnLst/>
              <a:rect l="l" t="t" r="r" b="b"/>
              <a:pathLst>
                <a:path w="10125075" h="6762750">
                  <a:moveTo>
                    <a:pt x="10125074" y="6762749"/>
                  </a:moveTo>
                  <a:lnTo>
                    <a:pt x="0" y="6762749"/>
                  </a:lnTo>
                  <a:lnTo>
                    <a:pt x="0" y="0"/>
                  </a:lnTo>
                  <a:lnTo>
                    <a:pt x="10125074" y="0"/>
                  </a:lnTo>
                  <a:lnTo>
                    <a:pt x="10125074" y="6762749"/>
                  </a:lnTo>
                  <a:close/>
                </a:path>
              </a:pathLst>
            </a:custGeom>
            <a:solidFill>
              <a:srgbClr val="507EA1">
                <a:alpha val="8626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30304" y="3098315"/>
            <a:ext cx="9362440" cy="3611245"/>
          </a:xfrm>
          <a:prstGeom prst="rect">
            <a:avLst/>
          </a:prstGeom>
        </p:spPr>
        <p:txBody>
          <a:bodyPr vert="horz" wrap="square" lIns="0" tIns="339090" rIns="0" bIns="0" rtlCol="0">
            <a:spAutoFit/>
          </a:bodyPr>
          <a:lstStyle/>
          <a:p>
            <a:pPr marL="12700" marR="5080" indent="1186180">
              <a:lnSpc>
                <a:spcPts val="12830"/>
              </a:lnSpc>
              <a:spcBef>
                <a:spcPts val="2670"/>
              </a:spcBef>
            </a:pPr>
            <a:r>
              <a:rPr sz="12800" spc="-30" dirty="0">
                <a:solidFill>
                  <a:srgbClr val="FFFFFF"/>
                </a:solidFill>
              </a:rPr>
              <a:t>Proposal </a:t>
            </a:r>
            <a:r>
              <a:rPr sz="12800" spc="-170" dirty="0">
                <a:solidFill>
                  <a:srgbClr val="FFFFFF"/>
                </a:solidFill>
              </a:rPr>
              <a:t>p</a:t>
            </a:r>
            <a:r>
              <a:rPr sz="12800" spc="-165" dirty="0">
                <a:solidFill>
                  <a:srgbClr val="FFFFFF"/>
                </a:solidFill>
              </a:rPr>
              <a:t>a</a:t>
            </a:r>
            <a:r>
              <a:rPr sz="12800" spc="440" dirty="0">
                <a:solidFill>
                  <a:srgbClr val="FFFFFF"/>
                </a:solidFill>
              </a:rPr>
              <a:t>r</a:t>
            </a:r>
            <a:r>
              <a:rPr sz="12800" spc="-165" dirty="0">
                <a:solidFill>
                  <a:srgbClr val="FFFFFF"/>
                </a:solidFill>
              </a:rPr>
              <a:t>t</a:t>
            </a:r>
            <a:r>
              <a:rPr sz="12800" spc="-170" dirty="0">
                <a:solidFill>
                  <a:srgbClr val="FFFFFF"/>
                </a:solidFill>
              </a:rPr>
              <a:t>ne</a:t>
            </a:r>
            <a:r>
              <a:rPr sz="12800" spc="-220" dirty="0">
                <a:solidFill>
                  <a:srgbClr val="FFFFFF"/>
                </a:solidFill>
              </a:rPr>
              <a:t>r</a:t>
            </a:r>
            <a:r>
              <a:rPr sz="12800" spc="-170" dirty="0">
                <a:solidFill>
                  <a:srgbClr val="FFFFFF"/>
                </a:solidFill>
              </a:rPr>
              <a:t>shi</a:t>
            </a:r>
            <a:r>
              <a:rPr sz="12800" spc="-160" dirty="0">
                <a:solidFill>
                  <a:srgbClr val="FFFFFF"/>
                </a:solidFill>
              </a:rPr>
              <a:t>p</a:t>
            </a:r>
            <a:endParaRPr sz="12800"/>
          </a:p>
        </p:txBody>
      </p:sp>
      <p:grpSp>
        <p:nvGrpSpPr>
          <p:cNvPr id="7" name="object 7"/>
          <p:cNvGrpSpPr/>
          <p:nvPr/>
        </p:nvGrpSpPr>
        <p:grpSpPr>
          <a:xfrm>
            <a:off x="12265682" y="1694998"/>
            <a:ext cx="6017895" cy="6715125"/>
            <a:chOff x="12265682" y="1694998"/>
            <a:chExt cx="6017895" cy="6715125"/>
          </a:xfrm>
        </p:grpSpPr>
        <p:sp>
          <p:nvSpPr>
            <p:cNvPr id="8" name="object 8"/>
            <p:cNvSpPr/>
            <p:nvPr/>
          </p:nvSpPr>
          <p:spPr>
            <a:xfrm>
              <a:off x="17845001" y="1694998"/>
              <a:ext cx="438150" cy="6715125"/>
            </a:xfrm>
            <a:custGeom>
              <a:avLst/>
              <a:gdLst/>
              <a:ahLst/>
              <a:cxnLst/>
              <a:rect l="l" t="t" r="r" b="b"/>
              <a:pathLst>
                <a:path w="438150" h="6715125">
                  <a:moveTo>
                    <a:pt x="0" y="0"/>
                  </a:moveTo>
                  <a:lnTo>
                    <a:pt x="0" y="6715125"/>
                  </a:lnTo>
                  <a:lnTo>
                    <a:pt x="438148" y="6715125"/>
                  </a:lnTo>
                  <a:lnTo>
                    <a:pt x="438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7E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265682" y="3000152"/>
              <a:ext cx="4448175" cy="4248150"/>
            </a:xfrm>
            <a:custGeom>
              <a:avLst/>
              <a:gdLst/>
              <a:ahLst/>
              <a:cxnLst/>
              <a:rect l="l" t="t" r="r" b="b"/>
              <a:pathLst>
                <a:path w="4448175" h="4248150">
                  <a:moveTo>
                    <a:pt x="3210350" y="4247960"/>
                  </a:moveTo>
                  <a:lnTo>
                    <a:pt x="1237824" y="4247960"/>
                  </a:lnTo>
                  <a:lnTo>
                    <a:pt x="1207078" y="4247205"/>
                  </a:lnTo>
                  <a:lnTo>
                    <a:pt x="1145683" y="4243434"/>
                  </a:lnTo>
                  <a:lnTo>
                    <a:pt x="1084548" y="4236654"/>
                  </a:lnTo>
                  <a:lnTo>
                    <a:pt x="1023818" y="4226882"/>
                  </a:lnTo>
                  <a:lnTo>
                    <a:pt x="963642" y="4214143"/>
                  </a:lnTo>
                  <a:lnTo>
                    <a:pt x="904163" y="4198467"/>
                  </a:lnTo>
                  <a:lnTo>
                    <a:pt x="845524" y="4179890"/>
                  </a:lnTo>
                  <a:lnTo>
                    <a:pt x="787868" y="4158459"/>
                  </a:lnTo>
                  <a:lnTo>
                    <a:pt x="731333" y="4134224"/>
                  </a:lnTo>
                  <a:lnTo>
                    <a:pt x="676056" y="4107245"/>
                  </a:lnTo>
                  <a:lnTo>
                    <a:pt x="622168" y="4077585"/>
                  </a:lnTo>
                  <a:lnTo>
                    <a:pt x="569801" y="4045317"/>
                  </a:lnTo>
                  <a:lnTo>
                    <a:pt x="519080" y="4010519"/>
                  </a:lnTo>
                  <a:lnTo>
                    <a:pt x="470128" y="3973274"/>
                  </a:lnTo>
                  <a:lnTo>
                    <a:pt x="423062" y="3933672"/>
                  </a:lnTo>
                  <a:lnTo>
                    <a:pt x="377996" y="3891808"/>
                  </a:lnTo>
                  <a:lnTo>
                    <a:pt x="335039" y="3847783"/>
                  </a:lnTo>
                  <a:lnTo>
                    <a:pt x="294294" y="3801703"/>
                  </a:lnTo>
                  <a:lnTo>
                    <a:pt x="255858" y="3753680"/>
                  </a:lnTo>
                  <a:lnTo>
                    <a:pt x="219826" y="3703828"/>
                  </a:lnTo>
                  <a:lnTo>
                    <a:pt x="186282" y="3652268"/>
                  </a:lnTo>
                  <a:lnTo>
                    <a:pt x="155310" y="3599125"/>
                  </a:lnTo>
                  <a:lnTo>
                    <a:pt x="126982" y="3544526"/>
                  </a:lnTo>
                  <a:lnTo>
                    <a:pt x="101367" y="3488603"/>
                  </a:lnTo>
                  <a:lnTo>
                    <a:pt x="78527" y="3431491"/>
                  </a:lnTo>
                  <a:lnTo>
                    <a:pt x="58517" y="3373326"/>
                  </a:lnTo>
                  <a:lnTo>
                    <a:pt x="41385" y="3314250"/>
                  </a:lnTo>
                  <a:lnTo>
                    <a:pt x="27172" y="3254404"/>
                  </a:lnTo>
                  <a:lnTo>
                    <a:pt x="15914" y="3193933"/>
                  </a:lnTo>
                  <a:lnTo>
                    <a:pt x="7635" y="3132983"/>
                  </a:lnTo>
                  <a:lnTo>
                    <a:pt x="2358" y="3071699"/>
                  </a:lnTo>
                  <a:lnTo>
                    <a:pt x="94" y="3010230"/>
                  </a:lnTo>
                  <a:lnTo>
                    <a:pt x="0" y="2994851"/>
                  </a:lnTo>
                  <a:lnTo>
                    <a:pt x="94" y="1237729"/>
                  </a:lnTo>
                  <a:lnTo>
                    <a:pt x="2358" y="1176261"/>
                  </a:lnTo>
                  <a:lnTo>
                    <a:pt x="7635" y="1114977"/>
                  </a:lnTo>
                  <a:lnTo>
                    <a:pt x="15914" y="1054026"/>
                  </a:lnTo>
                  <a:lnTo>
                    <a:pt x="27172" y="993555"/>
                  </a:lnTo>
                  <a:lnTo>
                    <a:pt x="41385" y="933709"/>
                  </a:lnTo>
                  <a:lnTo>
                    <a:pt x="58517" y="874633"/>
                  </a:lnTo>
                  <a:lnTo>
                    <a:pt x="78527" y="816468"/>
                  </a:lnTo>
                  <a:lnTo>
                    <a:pt x="101367" y="759356"/>
                  </a:lnTo>
                  <a:lnTo>
                    <a:pt x="126982" y="703432"/>
                  </a:lnTo>
                  <a:lnTo>
                    <a:pt x="155309" y="648834"/>
                  </a:lnTo>
                  <a:lnTo>
                    <a:pt x="186282" y="595690"/>
                  </a:lnTo>
                  <a:lnTo>
                    <a:pt x="219826" y="544131"/>
                  </a:lnTo>
                  <a:lnTo>
                    <a:pt x="255858" y="494279"/>
                  </a:lnTo>
                  <a:lnTo>
                    <a:pt x="294294" y="446256"/>
                  </a:lnTo>
                  <a:lnTo>
                    <a:pt x="335039" y="400176"/>
                  </a:lnTo>
                  <a:lnTo>
                    <a:pt x="377996" y="356152"/>
                  </a:lnTo>
                  <a:lnTo>
                    <a:pt x="423062" y="314288"/>
                  </a:lnTo>
                  <a:lnTo>
                    <a:pt x="470128" y="274685"/>
                  </a:lnTo>
                  <a:lnTo>
                    <a:pt x="519080" y="237440"/>
                  </a:lnTo>
                  <a:lnTo>
                    <a:pt x="569801" y="202642"/>
                  </a:lnTo>
                  <a:lnTo>
                    <a:pt x="622168" y="170374"/>
                  </a:lnTo>
                  <a:lnTo>
                    <a:pt x="676056" y="140715"/>
                  </a:lnTo>
                  <a:lnTo>
                    <a:pt x="731333" y="113736"/>
                  </a:lnTo>
                  <a:lnTo>
                    <a:pt x="787868" y="89501"/>
                  </a:lnTo>
                  <a:lnTo>
                    <a:pt x="845525" y="68070"/>
                  </a:lnTo>
                  <a:lnTo>
                    <a:pt x="904163" y="49493"/>
                  </a:lnTo>
                  <a:lnTo>
                    <a:pt x="963642" y="33817"/>
                  </a:lnTo>
                  <a:lnTo>
                    <a:pt x="1023818" y="21077"/>
                  </a:lnTo>
                  <a:lnTo>
                    <a:pt x="1084548" y="11306"/>
                  </a:lnTo>
                  <a:lnTo>
                    <a:pt x="1145683" y="4526"/>
                  </a:lnTo>
                  <a:lnTo>
                    <a:pt x="1207078" y="754"/>
                  </a:lnTo>
                  <a:lnTo>
                    <a:pt x="3210350" y="0"/>
                  </a:lnTo>
                  <a:lnTo>
                    <a:pt x="3241095" y="754"/>
                  </a:lnTo>
                  <a:lnTo>
                    <a:pt x="3302490" y="4526"/>
                  </a:lnTo>
                  <a:lnTo>
                    <a:pt x="3363625" y="11306"/>
                  </a:lnTo>
                  <a:lnTo>
                    <a:pt x="3424354" y="21077"/>
                  </a:lnTo>
                  <a:lnTo>
                    <a:pt x="3484531" y="33817"/>
                  </a:lnTo>
                  <a:lnTo>
                    <a:pt x="3544010" y="49493"/>
                  </a:lnTo>
                  <a:lnTo>
                    <a:pt x="3602649" y="68070"/>
                  </a:lnTo>
                  <a:lnTo>
                    <a:pt x="3660305" y="89501"/>
                  </a:lnTo>
                  <a:lnTo>
                    <a:pt x="3716840" y="113736"/>
                  </a:lnTo>
                  <a:lnTo>
                    <a:pt x="3772117" y="140715"/>
                  </a:lnTo>
                  <a:lnTo>
                    <a:pt x="3826005" y="170374"/>
                  </a:lnTo>
                  <a:lnTo>
                    <a:pt x="3878372" y="202642"/>
                  </a:lnTo>
                  <a:lnTo>
                    <a:pt x="3929093" y="237440"/>
                  </a:lnTo>
                  <a:lnTo>
                    <a:pt x="3978045" y="274685"/>
                  </a:lnTo>
                  <a:lnTo>
                    <a:pt x="4025111" y="314288"/>
                  </a:lnTo>
                  <a:lnTo>
                    <a:pt x="4070177" y="356152"/>
                  </a:lnTo>
                  <a:lnTo>
                    <a:pt x="4113134" y="400176"/>
                  </a:lnTo>
                  <a:lnTo>
                    <a:pt x="4153880" y="446256"/>
                  </a:lnTo>
                  <a:lnTo>
                    <a:pt x="4192315" y="494279"/>
                  </a:lnTo>
                  <a:lnTo>
                    <a:pt x="4228347" y="544131"/>
                  </a:lnTo>
                  <a:lnTo>
                    <a:pt x="4261890" y="595690"/>
                  </a:lnTo>
                  <a:lnTo>
                    <a:pt x="4292864" y="648833"/>
                  </a:lnTo>
                  <a:lnTo>
                    <a:pt x="4321191" y="703432"/>
                  </a:lnTo>
                  <a:lnTo>
                    <a:pt x="4346806" y="759356"/>
                  </a:lnTo>
                  <a:lnTo>
                    <a:pt x="4369646" y="816468"/>
                  </a:lnTo>
                  <a:lnTo>
                    <a:pt x="4389657" y="874633"/>
                  </a:lnTo>
                  <a:lnTo>
                    <a:pt x="4406788" y="933709"/>
                  </a:lnTo>
                  <a:lnTo>
                    <a:pt x="4421001" y="993555"/>
                  </a:lnTo>
                  <a:lnTo>
                    <a:pt x="4432260" y="1054026"/>
                  </a:lnTo>
                  <a:lnTo>
                    <a:pt x="4440538" y="1114977"/>
                  </a:lnTo>
                  <a:lnTo>
                    <a:pt x="4445816" y="1176261"/>
                  </a:lnTo>
                  <a:lnTo>
                    <a:pt x="4448080" y="1237729"/>
                  </a:lnTo>
                  <a:lnTo>
                    <a:pt x="4448080" y="3010230"/>
                  </a:lnTo>
                  <a:lnTo>
                    <a:pt x="4445816" y="3071699"/>
                  </a:lnTo>
                  <a:lnTo>
                    <a:pt x="4440538" y="3132983"/>
                  </a:lnTo>
                  <a:lnTo>
                    <a:pt x="4432260" y="3193933"/>
                  </a:lnTo>
                  <a:lnTo>
                    <a:pt x="4421001" y="3254404"/>
                  </a:lnTo>
                  <a:lnTo>
                    <a:pt x="4406788" y="3314250"/>
                  </a:lnTo>
                  <a:lnTo>
                    <a:pt x="4389656" y="3373327"/>
                  </a:lnTo>
                  <a:lnTo>
                    <a:pt x="4369646" y="3431491"/>
                  </a:lnTo>
                  <a:lnTo>
                    <a:pt x="4346806" y="3488604"/>
                  </a:lnTo>
                  <a:lnTo>
                    <a:pt x="4321192" y="3544527"/>
                  </a:lnTo>
                  <a:lnTo>
                    <a:pt x="4292864" y="3599125"/>
                  </a:lnTo>
                  <a:lnTo>
                    <a:pt x="4261891" y="3652268"/>
                  </a:lnTo>
                  <a:lnTo>
                    <a:pt x="4228347" y="3703828"/>
                  </a:lnTo>
                  <a:lnTo>
                    <a:pt x="4192315" y="3753680"/>
                  </a:lnTo>
                  <a:lnTo>
                    <a:pt x="4153880" y="3801703"/>
                  </a:lnTo>
                  <a:lnTo>
                    <a:pt x="4113134" y="3847783"/>
                  </a:lnTo>
                  <a:lnTo>
                    <a:pt x="4070177" y="3891808"/>
                  </a:lnTo>
                  <a:lnTo>
                    <a:pt x="4025111" y="3933672"/>
                  </a:lnTo>
                  <a:lnTo>
                    <a:pt x="3978045" y="3973274"/>
                  </a:lnTo>
                  <a:lnTo>
                    <a:pt x="3929093" y="4010519"/>
                  </a:lnTo>
                  <a:lnTo>
                    <a:pt x="3878372" y="4045317"/>
                  </a:lnTo>
                  <a:lnTo>
                    <a:pt x="3826005" y="4077585"/>
                  </a:lnTo>
                  <a:lnTo>
                    <a:pt x="3772117" y="4107245"/>
                  </a:lnTo>
                  <a:lnTo>
                    <a:pt x="3716839" y="4134224"/>
                  </a:lnTo>
                  <a:lnTo>
                    <a:pt x="3660304" y="4158458"/>
                  </a:lnTo>
                  <a:lnTo>
                    <a:pt x="3602649" y="4179890"/>
                  </a:lnTo>
                  <a:lnTo>
                    <a:pt x="3544010" y="4198466"/>
                  </a:lnTo>
                  <a:lnTo>
                    <a:pt x="3484531" y="4214143"/>
                  </a:lnTo>
                  <a:lnTo>
                    <a:pt x="3424354" y="4226882"/>
                  </a:lnTo>
                  <a:lnTo>
                    <a:pt x="3363625" y="4236654"/>
                  </a:lnTo>
                  <a:lnTo>
                    <a:pt x="3302490" y="4243434"/>
                  </a:lnTo>
                  <a:lnTo>
                    <a:pt x="3241096" y="4247205"/>
                  </a:lnTo>
                  <a:lnTo>
                    <a:pt x="3210350" y="4247960"/>
                  </a:lnTo>
                  <a:close/>
                </a:path>
              </a:pathLst>
            </a:custGeom>
            <a:solidFill>
              <a:srgbClr val="BED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54343" y="3850530"/>
              <a:ext cx="3705224" cy="25812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272021" y="0"/>
            <a:ext cx="9016365" cy="10287000"/>
            <a:chOff x="9272021" y="0"/>
            <a:chExt cx="9016365" cy="10287000"/>
          </a:xfrm>
        </p:grpSpPr>
        <p:sp>
          <p:nvSpPr>
            <p:cNvPr id="3" name="object 3"/>
            <p:cNvSpPr/>
            <p:nvPr/>
          </p:nvSpPr>
          <p:spPr>
            <a:xfrm>
              <a:off x="10761250" y="0"/>
              <a:ext cx="7527290" cy="10287000"/>
            </a:xfrm>
            <a:custGeom>
              <a:avLst/>
              <a:gdLst/>
              <a:ahLst/>
              <a:cxnLst/>
              <a:rect l="l" t="t" r="r" b="b"/>
              <a:pathLst>
                <a:path w="7527290" h="10287000">
                  <a:moveTo>
                    <a:pt x="7526750" y="10286840"/>
                  </a:moveTo>
                  <a:lnTo>
                    <a:pt x="0" y="10286840"/>
                  </a:lnTo>
                  <a:lnTo>
                    <a:pt x="0" y="0"/>
                  </a:lnTo>
                  <a:lnTo>
                    <a:pt x="7526750" y="0"/>
                  </a:lnTo>
                  <a:lnTo>
                    <a:pt x="7526750" y="10286840"/>
                  </a:lnTo>
                  <a:close/>
                </a:path>
              </a:pathLst>
            </a:custGeom>
            <a:solidFill>
              <a:srgbClr val="BED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63250" y="800362"/>
              <a:ext cx="6962774" cy="947963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272021" y="4248487"/>
              <a:ext cx="3819525" cy="2539365"/>
            </a:xfrm>
            <a:custGeom>
              <a:avLst/>
              <a:gdLst/>
              <a:ahLst/>
              <a:cxnLst/>
              <a:rect l="l" t="t" r="r" b="b"/>
              <a:pathLst>
                <a:path w="3819525" h="2539365">
                  <a:moveTo>
                    <a:pt x="3819524" y="2539305"/>
                  </a:moveTo>
                  <a:lnTo>
                    <a:pt x="0" y="2539305"/>
                  </a:lnTo>
                  <a:lnTo>
                    <a:pt x="0" y="0"/>
                  </a:lnTo>
                  <a:lnTo>
                    <a:pt x="3819524" y="0"/>
                  </a:lnTo>
                  <a:lnTo>
                    <a:pt x="3819524" y="2539305"/>
                  </a:lnTo>
                  <a:close/>
                </a:path>
              </a:pathLst>
            </a:custGeom>
            <a:solidFill>
              <a:srgbClr val="507EA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44192" y="3480860"/>
            <a:ext cx="8388350" cy="434594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 algn="just">
              <a:lnSpc>
                <a:spcPts val="2780"/>
              </a:lnSpc>
              <a:spcBef>
                <a:spcPts val="660"/>
              </a:spcBef>
            </a:pPr>
            <a:r>
              <a:rPr sz="2750" dirty="0">
                <a:solidFill>
                  <a:srgbClr val="424242"/>
                </a:solidFill>
                <a:latin typeface="Tahoma"/>
                <a:cs typeface="Tahoma"/>
              </a:rPr>
              <a:t>-</a:t>
            </a:r>
            <a:r>
              <a:rPr sz="2750" spc="-22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dirty="0">
                <a:solidFill>
                  <a:srgbClr val="424242"/>
                </a:solidFill>
                <a:latin typeface="Tahoma"/>
                <a:cs typeface="Tahoma"/>
              </a:rPr>
              <a:t>An</a:t>
            </a:r>
            <a:r>
              <a:rPr sz="2750" spc="-14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55" dirty="0">
                <a:solidFill>
                  <a:srgbClr val="424242"/>
                </a:solidFill>
                <a:latin typeface="Tahoma"/>
                <a:cs typeface="Tahoma"/>
              </a:rPr>
              <a:t>association</a:t>
            </a:r>
            <a:r>
              <a:rPr sz="2750" spc="-7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60" dirty="0">
                <a:solidFill>
                  <a:srgbClr val="424242"/>
                </a:solidFill>
                <a:latin typeface="Tahoma"/>
                <a:cs typeface="Tahoma"/>
              </a:rPr>
              <a:t>under</a:t>
            </a:r>
            <a:r>
              <a:rPr sz="2750" spc="-7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dirty="0">
                <a:solidFill>
                  <a:srgbClr val="424242"/>
                </a:solidFill>
                <a:latin typeface="Tahoma"/>
                <a:cs typeface="Tahoma"/>
              </a:rPr>
              <a:t>the</a:t>
            </a:r>
            <a:r>
              <a:rPr sz="2750" spc="-7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50" dirty="0">
                <a:solidFill>
                  <a:srgbClr val="424242"/>
                </a:solidFill>
                <a:latin typeface="Tahoma"/>
                <a:cs typeface="Tahoma"/>
              </a:rPr>
              <a:t>French</a:t>
            </a:r>
            <a:r>
              <a:rPr sz="2750" spc="-7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45" dirty="0">
                <a:solidFill>
                  <a:srgbClr val="424242"/>
                </a:solidFill>
                <a:latin typeface="Tahoma"/>
                <a:cs typeface="Tahoma"/>
              </a:rPr>
              <a:t>law</a:t>
            </a:r>
            <a:r>
              <a:rPr sz="2750" spc="-7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dirty="0">
                <a:solidFill>
                  <a:srgbClr val="424242"/>
                </a:solidFill>
                <a:latin typeface="Tahoma"/>
                <a:cs typeface="Tahoma"/>
              </a:rPr>
              <a:t>of</a:t>
            </a:r>
            <a:r>
              <a:rPr sz="2750" spc="-7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350" dirty="0">
                <a:solidFill>
                  <a:srgbClr val="424242"/>
                </a:solidFill>
                <a:latin typeface="Tahoma"/>
                <a:cs typeface="Tahoma"/>
              </a:rPr>
              <a:t>1901,</a:t>
            </a:r>
            <a:r>
              <a:rPr sz="2750" spc="13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55" dirty="0">
                <a:solidFill>
                  <a:srgbClr val="424242"/>
                </a:solidFill>
                <a:latin typeface="Tahoma"/>
                <a:cs typeface="Tahoma"/>
              </a:rPr>
              <a:t>created</a:t>
            </a:r>
            <a:r>
              <a:rPr sz="2750" spc="-8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25" dirty="0">
                <a:solidFill>
                  <a:srgbClr val="424242"/>
                </a:solidFill>
                <a:latin typeface="Tahoma"/>
                <a:cs typeface="Tahoma"/>
              </a:rPr>
              <a:t>in </a:t>
            </a:r>
            <a:r>
              <a:rPr sz="2750" spc="-60" dirty="0">
                <a:solidFill>
                  <a:srgbClr val="424242"/>
                </a:solidFill>
                <a:latin typeface="Tahoma"/>
                <a:cs typeface="Tahoma"/>
              </a:rPr>
              <a:t>1998</a:t>
            </a:r>
            <a:r>
              <a:rPr sz="2750" spc="2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dirty="0">
                <a:solidFill>
                  <a:srgbClr val="424242"/>
                </a:solidFill>
                <a:latin typeface="Tahoma"/>
                <a:cs typeface="Tahoma"/>
              </a:rPr>
              <a:t>and</a:t>
            </a:r>
            <a:r>
              <a:rPr sz="2750" spc="9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10" dirty="0">
                <a:solidFill>
                  <a:srgbClr val="424242"/>
                </a:solidFill>
                <a:latin typeface="Tahoma"/>
                <a:cs typeface="Tahoma"/>
              </a:rPr>
              <a:t>grouping</a:t>
            </a:r>
            <a:r>
              <a:rPr sz="2750" spc="9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dirty="0">
                <a:solidFill>
                  <a:srgbClr val="424242"/>
                </a:solidFill>
                <a:latin typeface="Tahoma"/>
                <a:cs typeface="Tahoma"/>
              </a:rPr>
              <a:t>together</a:t>
            </a:r>
            <a:r>
              <a:rPr sz="2750" spc="9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370" dirty="0">
                <a:solidFill>
                  <a:srgbClr val="424242"/>
                </a:solidFill>
                <a:latin typeface="Tahoma"/>
                <a:cs typeface="Tahoma"/>
              </a:rPr>
              <a:t>18</a:t>
            </a:r>
            <a:r>
              <a:rPr sz="2750" spc="15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dirty="0">
                <a:solidFill>
                  <a:srgbClr val="424242"/>
                </a:solidFill>
                <a:latin typeface="Tahoma"/>
                <a:cs typeface="Tahoma"/>
              </a:rPr>
              <a:t>Villes</a:t>
            </a:r>
            <a:r>
              <a:rPr sz="2750" spc="9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dirty="0">
                <a:solidFill>
                  <a:srgbClr val="424242"/>
                </a:solidFill>
                <a:latin typeface="Tahoma"/>
                <a:cs typeface="Tahoma"/>
              </a:rPr>
              <a:t>d'Eaux</a:t>
            </a:r>
            <a:r>
              <a:rPr sz="2750" spc="9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dirty="0">
                <a:solidFill>
                  <a:srgbClr val="424242"/>
                </a:solidFill>
                <a:latin typeface="Tahoma"/>
                <a:cs typeface="Tahoma"/>
              </a:rPr>
              <a:t>du</a:t>
            </a:r>
            <a:r>
              <a:rPr sz="2750" spc="9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10" dirty="0">
                <a:solidFill>
                  <a:srgbClr val="424242"/>
                </a:solidFill>
                <a:latin typeface="Tahoma"/>
                <a:cs typeface="Tahoma"/>
              </a:rPr>
              <a:t>Massif </a:t>
            </a:r>
            <a:r>
              <a:rPr sz="2750" spc="-145" dirty="0">
                <a:solidFill>
                  <a:srgbClr val="424242"/>
                </a:solidFill>
                <a:latin typeface="Tahoma"/>
                <a:cs typeface="Tahoma"/>
              </a:rPr>
              <a:t>Central,</a:t>
            </a:r>
            <a:r>
              <a:rPr sz="2750" spc="-18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105" dirty="0">
                <a:solidFill>
                  <a:srgbClr val="424242"/>
                </a:solidFill>
                <a:latin typeface="Tahoma"/>
                <a:cs typeface="Tahoma"/>
              </a:rPr>
              <a:t>spread</a:t>
            </a:r>
            <a:r>
              <a:rPr sz="2750" spc="-18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110" dirty="0">
                <a:solidFill>
                  <a:srgbClr val="424242"/>
                </a:solidFill>
                <a:latin typeface="Tahoma"/>
                <a:cs typeface="Tahoma"/>
              </a:rPr>
              <a:t>over</a:t>
            </a:r>
            <a:r>
              <a:rPr sz="2750" spc="-18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135" dirty="0">
                <a:solidFill>
                  <a:srgbClr val="424242"/>
                </a:solidFill>
                <a:latin typeface="Tahoma"/>
                <a:cs typeface="Tahoma"/>
              </a:rPr>
              <a:t>5</a:t>
            </a:r>
            <a:r>
              <a:rPr sz="2750" spc="-18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95" dirty="0">
                <a:solidFill>
                  <a:srgbClr val="424242"/>
                </a:solidFill>
                <a:latin typeface="Tahoma"/>
                <a:cs typeface="Tahoma"/>
              </a:rPr>
              <a:t>regions</a:t>
            </a:r>
            <a:r>
              <a:rPr sz="2750" spc="-18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105" dirty="0">
                <a:solidFill>
                  <a:srgbClr val="424242"/>
                </a:solidFill>
                <a:latin typeface="Tahoma"/>
                <a:cs typeface="Tahoma"/>
              </a:rPr>
              <a:t>and</a:t>
            </a:r>
            <a:r>
              <a:rPr sz="2750" spc="-18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105" dirty="0">
                <a:solidFill>
                  <a:srgbClr val="424242"/>
                </a:solidFill>
                <a:latin typeface="Tahoma"/>
                <a:cs typeface="Tahoma"/>
              </a:rPr>
              <a:t>9</a:t>
            </a:r>
            <a:r>
              <a:rPr sz="2750" spc="-18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35" dirty="0">
                <a:solidFill>
                  <a:srgbClr val="424242"/>
                </a:solidFill>
                <a:latin typeface="Tahoma"/>
                <a:cs typeface="Tahoma"/>
              </a:rPr>
              <a:t>départements.</a:t>
            </a:r>
            <a:endParaRPr sz="2750">
              <a:latin typeface="Tahoma"/>
              <a:cs typeface="Tahoma"/>
            </a:endParaRPr>
          </a:p>
          <a:p>
            <a:pPr marL="12700" marR="5080" indent="92710" algn="just">
              <a:lnSpc>
                <a:spcPts val="2780"/>
              </a:lnSpc>
              <a:spcBef>
                <a:spcPts val="2835"/>
              </a:spcBef>
            </a:pPr>
            <a:r>
              <a:rPr sz="2750" spc="-120" dirty="0">
                <a:solidFill>
                  <a:srgbClr val="424242"/>
                </a:solidFill>
                <a:latin typeface="Tahoma"/>
                <a:cs typeface="Tahoma"/>
              </a:rPr>
              <a:t>-</a:t>
            </a:r>
            <a:r>
              <a:rPr sz="2750" spc="-13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dirty="0">
                <a:solidFill>
                  <a:srgbClr val="424242"/>
                </a:solidFill>
                <a:latin typeface="Tahoma"/>
                <a:cs typeface="Tahoma"/>
              </a:rPr>
              <a:t>A</a:t>
            </a:r>
            <a:r>
              <a:rPr sz="2750" spc="-13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100" dirty="0">
                <a:solidFill>
                  <a:srgbClr val="424242"/>
                </a:solidFill>
                <a:latin typeface="Tahoma"/>
                <a:cs typeface="Tahoma"/>
              </a:rPr>
              <a:t>structure</a:t>
            </a:r>
            <a:r>
              <a:rPr sz="2750" spc="-13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95" dirty="0">
                <a:solidFill>
                  <a:srgbClr val="424242"/>
                </a:solidFill>
                <a:latin typeface="Tahoma"/>
                <a:cs typeface="Tahoma"/>
              </a:rPr>
              <a:t>for</a:t>
            </a:r>
            <a:r>
              <a:rPr sz="2750" spc="-13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95" dirty="0">
                <a:solidFill>
                  <a:srgbClr val="424242"/>
                </a:solidFill>
                <a:latin typeface="Tahoma"/>
                <a:cs typeface="Tahoma"/>
              </a:rPr>
              <a:t>the</a:t>
            </a:r>
            <a:r>
              <a:rPr sz="2750" spc="-13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100" dirty="0">
                <a:solidFill>
                  <a:srgbClr val="424242"/>
                </a:solidFill>
                <a:latin typeface="Tahoma"/>
                <a:cs typeface="Tahoma"/>
              </a:rPr>
              <a:t>development</a:t>
            </a:r>
            <a:r>
              <a:rPr sz="2750" spc="-13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105" dirty="0">
                <a:solidFill>
                  <a:srgbClr val="424242"/>
                </a:solidFill>
                <a:latin typeface="Tahoma"/>
                <a:cs typeface="Tahoma"/>
              </a:rPr>
              <a:t>and</a:t>
            </a:r>
            <a:r>
              <a:rPr sz="2750" spc="-13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85" dirty="0">
                <a:solidFill>
                  <a:srgbClr val="424242"/>
                </a:solidFill>
                <a:latin typeface="Tahoma"/>
                <a:cs typeface="Tahoma"/>
              </a:rPr>
              <a:t>promotion</a:t>
            </a:r>
            <a:r>
              <a:rPr sz="2750" spc="-13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75" dirty="0">
                <a:solidFill>
                  <a:srgbClr val="424242"/>
                </a:solidFill>
                <a:latin typeface="Tahoma"/>
                <a:cs typeface="Tahoma"/>
              </a:rPr>
              <a:t>of</a:t>
            </a:r>
            <a:r>
              <a:rPr sz="2750" spc="-13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90" dirty="0">
                <a:solidFill>
                  <a:srgbClr val="424242"/>
                </a:solidFill>
                <a:latin typeface="Tahoma"/>
                <a:cs typeface="Tahoma"/>
              </a:rPr>
              <a:t>these</a:t>
            </a:r>
            <a:r>
              <a:rPr sz="2750" spc="-5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60" dirty="0">
                <a:solidFill>
                  <a:srgbClr val="424242"/>
                </a:solidFill>
                <a:latin typeface="Tahoma"/>
                <a:cs typeface="Tahoma"/>
              </a:rPr>
              <a:t>Villes</a:t>
            </a:r>
            <a:r>
              <a:rPr sz="2750" spc="76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170" dirty="0">
                <a:solidFill>
                  <a:srgbClr val="424242"/>
                </a:solidFill>
                <a:latin typeface="Tahoma"/>
                <a:cs typeface="Tahoma"/>
              </a:rPr>
              <a:t>d'Eaux,</a:t>
            </a:r>
            <a:r>
              <a:rPr sz="2750" spc="76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95" dirty="0">
                <a:solidFill>
                  <a:srgbClr val="424242"/>
                </a:solidFill>
                <a:latin typeface="Tahoma"/>
                <a:cs typeface="Tahoma"/>
              </a:rPr>
              <a:t>notably</a:t>
            </a:r>
            <a:r>
              <a:rPr sz="2750" spc="76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95" dirty="0">
                <a:solidFill>
                  <a:srgbClr val="424242"/>
                </a:solidFill>
                <a:latin typeface="Tahoma"/>
                <a:cs typeface="Tahoma"/>
              </a:rPr>
              <a:t>through</a:t>
            </a:r>
            <a:r>
              <a:rPr sz="2750" spc="76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95" dirty="0">
                <a:solidFill>
                  <a:srgbClr val="424242"/>
                </a:solidFill>
                <a:latin typeface="Tahoma"/>
                <a:cs typeface="Tahoma"/>
              </a:rPr>
              <a:t>the</a:t>
            </a:r>
            <a:r>
              <a:rPr sz="2750" spc="76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90" dirty="0">
                <a:solidFill>
                  <a:srgbClr val="424242"/>
                </a:solidFill>
                <a:latin typeface="Tahoma"/>
                <a:cs typeface="Tahoma"/>
              </a:rPr>
              <a:t>creation</a:t>
            </a:r>
            <a:r>
              <a:rPr sz="2750" spc="76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75" dirty="0">
                <a:solidFill>
                  <a:srgbClr val="424242"/>
                </a:solidFill>
                <a:latin typeface="Tahoma"/>
                <a:cs typeface="Tahoma"/>
              </a:rPr>
              <a:t>of</a:t>
            </a:r>
            <a:r>
              <a:rPr sz="2750" spc="76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95" dirty="0">
                <a:solidFill>
                  <a:srgbClr val="424242"/>
                </a:solidFill>
                <a:latin typeface="Tahoma"/>
                <a:cs typeface="Tahoma"/>
              </a:rPr>
              <a:t>tourism</a:t>
            </a:r>
            <a:r>
              <a:rPr sz="2750" spc="-4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85" dirty="0">
                <a:solidFill>
                  <a:srgbClr val="424242"/>
                </a:solidFill>
                <a:latin typeface="Tahoma"/>
                <a:cs typeface="Tahoma"/>
              </a:rPr>
              <a:t>products</a:t>
            </a:r>
            <a:r>
              <a:rPr sz="2750" spc="39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105" dirty="0">
                <a:solidFill>
                  <a:srgbClr val="424242"/>
                </a:solidFill>
                <a:latin typeface="Tahoma"/>
                <a:cs typeface="Tahoma"/>
              </a:rPr>
              <a:t>and</a:t>
            </a:r>
            <a:r>
              <a:rPr sz="2750" spc="39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105" dirty="0">
                <a:solidFill>
                  <a:srgbClr val="424242"/>
                </a:solidFill>
                <a:latin typeface="Tahoma"/>
                <a:cs typeface="Tahoma"/>
              </a:rPr>
              <a:t>their</a:t>
            </a:r>
            <a:r>
              <a:rPr sz="2750" spc="40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110" dirty="0">
                <a:solidFill>
                  <a:srgbClr val="424242"/>
                </a:solidFill>
                <a:latin typeface="Tahoma"/>
                <a:cs typeface="Tahoma"/>
              </a:rPr>
              <a:t>referral</a:t>
            </a:r>
            <a:r>
              <a:rPr sz="2750" spc="40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125" dirty="0">
                <a:solidFill>
                  <a:srgbClr val="424242"/>
                </a:solidFill>
                <a:latin typeface="Tahoma"/>
                <a:cs typeface="Tahoma"/>
              </a:rPr>
              <a:t>by</a:t>
            </a:r>
            <a:r>
              <a:rPr sz="2750" spc="39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100" dirty="0">
                <a:solidFill>
                  <a:srgbClr val="424242"/>
                </a:solidFill>
                <a:latin typeface="Tahoma"/>
                <a:cs typeface="Tahoma"/>
              </a:rPr>
              <a:t>tour</a:t>
            </a:r>
            <a:r>
              <a:rPr sz="2750" spc="40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90" dirty="0">
                <a:solidFill>
                  <a:srgbClr val="424242"/>
                </a:solidFill>
                <a:latin typeface="Tahoma"/>
                <a:cs typeface="Tahoma"/>
              </a:rPr>
              <a:t>operators</a:t>
            </a:r>
            <a:r>
              <a:rPr sz="2750" spc="39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105" dirty="0">
                <a:solidFill>
                  <a:srgbClr val="424242"/>
                </a:solidFill>
                <a:latin typeface="Tahoma"/>
                <a:cs typeface="Tahoma"/>
              </a:rPr>
              <a:t>and</a:t>
            </a:r>
            <a:r>
              <a:rPr sz="2750" spc="39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110" dirty="0">
                <a:solidFill>
                  <a:srgbClr val="424242"/>
                </a:solidFill>
                <a:latin typeface="Tahoma"/>
                <a:cs typeface="Tahoma"/>
              </a:rPr>
              <a:t>travel</a:t>
            </a:r>
            <a:r>
              <a:rPr sz="2750" spc="-5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125" dirty="0">
                <a:solidFill>
                  <a:srgbClr val="424242"/>
                </a:solidFill>
                <a:latin typeface="Tahoma"/>
                <a:cs typeface="Tahoma"/>
              </a:rPr>
              <a:t>agencies.</a:t>
            </a:r>
            <a:endParaRPr sz="2750">
              <a:latin typeface="Tahoma"/>
              <a:cs typeface="Tahoma"/>
            </a:endParaRPr>
          </a:p>
          <a:p>
            <a:pPr marL="12700" marR="5080" indent="199390" algn="just">
              <a:lnSpc>
                <a:spcPct val="85200"/>
              </a:lnSpc>
              <a:spcBef>
                <a:spcPts val="2720"/>
              </a:spcBef>
            </a:pPr>
            <a:r>
              <a:rPr sz="2750" dirty="0">
                <a:solidFill>
                  <a:srgbClr val="424242"/>
                </a:solidFill>
                <a:latin typeface="Tahoma"/>
                <a:cs typeface="Tahoma"/>
              </a:rPr>
              <a:t>-</a:t>
            </a:r>
            <a:r>
              <a:rPr sz="2750" spc="20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dirty="0">
                <a:solidFill>
                  <a:srgbClr val="424242"/>
                </a:solidFill>
                <a:latin typeface="Tahoma"/>
                <a:cs typeface="Tahoma"/>
              </a:rPr>
              <a:t>An</a:t>
            </a:r>
            <a:r>
              <a:rPr sz="2750" spc="204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dirty="0">
                <a:solidFill>
                  <a:srgbClr val="424242"/>
                </a:solidFill>
                <a:latin typeface="Tahoma"/>
                <a:cs typeface="Tahoma"/>
              </a:rPr>
              <a:t>interface</a:t>
            </a:r>
            <a:r>
              <a:rPr sz="2750" spc="20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dirty="0">
                <a:solidFill>
                  <a:srgbClr val="424242"/>
                </a:solidFill>
                <a:latin typeface="Tahoma"/>
                <a:cs typeface="Tahoma"/>
              </a:rPr>
              <a:t>between</a:t>
            </a:r>
            <a:r>
              <a:rPr sz="2750" spc="20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dirty="0">
                <a:solidFill>
                  <a:srgbClr val="424242"/>
                </a:solidFill>
                <a:latin typeface="Tahoma"/>
                <a:cs typeface="Tahoma"/>
              </a:rPr>
              <a:t>the</a:t>
            </a:r>
            <a:r>
              <a:rPr sz="2750" spc="204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dirty="0">
                <a:solidFill>
                  <a:srgbClr val="424242"/>
                </a:solidFill>
                <a:latin typeface="Tahoma"/>
                <a:cs typeface="Tahoma"/>
              </a:rPr>
              <a:t>travel</a:t>
            </a:r>
            <a:r>
              <a:rPr sz="2750" spc="204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dirty="0">
                <a:solidFill>
                  <a:srgbClr val="424242"/>
                </a:solidFill>
                <a:latin typeface="Tahoma"/>
                <a:cs typeface="Tahoma"/>
              </a:rPr>
              <a:t>industry</a:t>
            </a:r>
            <a:r>
              <a:rPr sz="2750" spc="20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dirty="0">
                <a:solidFill>
                  <a:srgbClr val="424242"/>
                </a:solidFill>
                <a:latin typeface="Tahoma"/>
                <a:cs typeface="Tahoma"/>
              </a:rPr>
              <a:t>and</a:t>
            </a:r>
            <a:r>
              <a:rPr sz="2750" spc="20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10" dirty="0">
                <a:solidFill>
                  <a:srgbClr val="424242"/>
                </a:solidFill>
                <a:latin typeface="Tahoma"/>
                <a:cs typeface="Tahoma"/>
              </a:rPr>
              <a:t>local </a:t>
            </a:r>
            <a:r>
              <a:rPr sz="2750" spc="-25" dirty="0">
                <a:solidFill>
                  <a:srgbClr val="424242"/>
                </a:solidFill>
                <a:latin typeface="Tahoma"/>
                <a:cs typeface="Tahoma"/>
              </a:rPr>
              <a:t>service</a:t>
            </a:r>
            <a:r>
              <a:rPr sz="2750" spc="-1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50" dirty="0">
                <a:solidFill>
                  <a:srgbClr val="424242"/>
                </a:solidFill>
                <a:latin typeface="Tahoma"/>
                <a:cs typeface="Tahoma"/>
              </a:rPr>
              <a:t>providers</a:t>
            </a:r>
            <a:r>
              <a:rPr sz="2750" spc="-2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dirty="0">
                <a:solidFill>
                  <a:srgbClr val="424242"/>
                </a:solidFill>
                <a:latin typeface="Tahoma"/>
                <a:cs typeface="Tahoma"/>
              </a:rPr>
              <a:t>in</a:t>
            </a:r>
            <a:r>
              <a:rPr sz="2750" spc="-1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dirty="0">
                <a:solidFill>
                  <a:srgbClr val="424242"/>
                </a:solidFill>
                <a:latin typeface="Tahoma"/>
                <a:cs typeface="Tahoma"/>
              </a:rPr>
              <a:t>the</a:t>
            </a:r>
            <a:r>
              <a:rPr sz="2750" spc="-1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75" dirty="0">
                <a:solidFill>
                  <a:srgbClr val="424242"/>
                </a:solidFill>
                <a:latin typeface="Tahoma"/>
                <a:cs typeface="Tahoma"/>
              </a:rPr>
              <a:t>resorts,</a:t>
            </a:r>
            <a:r>
              <a:rPr sz="2750" spc="-1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dirty="0">
                <a:solidFill>
                  <a:srgbClr val="424242"/>
                </a:solidFill>
                <a:latin typeface="Tahoma"/>
                <a:cs typeface="Tahoma"/>
              </a:rPr>
              <a:t>with</a:t>
            </a:r>
            <a:r>
              <a:rPr sz="2750" spc="-1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dirty="0">
                <a:solidFill>
                  <a:srgbClr val="424242"/>
                </a:solidFill>
                <a:latin typeface="Tahoma"/>
                <a:cs typeface="Tahoma"/>
              </a:rPr>
              <a:t>a</a:t>
            </a:r>
            <a:r>
              <a:rPr sz="2750" spc="-1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25" dirty="0">
                <a:solidFill>
                  <a:srgbClr val="424242"/>
                </a:solidFill>
                <a:latin typeface="Tahoma"/>
                <a:cs typeface="Tahoma"/>
              </a:rPr>
              <a:t>view</a:t>
            </a:r>
            <a:r>
              <a:rPr sz="2750" spc="-2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dirty="0">
                <a:solidFill>
                  <a:srgbClr val="424242"/>
                </a:solidFill>
                <a:latin typeface="Tahoma"/>
                <a:cs typeface="Tahoma"/>
              </a:rPr>
              <a:t>to</a:t>
            </a:r>
            <a:r>
              <a:rPr sz="2750" spc="-1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50" dirty="0">
                <a:solidFill>
                  <a:srgbClr val="424242"/>
                </a:solidFill>
                <a:latin typeface="Tahoma"/>
                <a:cs typeface="Tahoma"/>
              </a:rPr>
              <a:t>fostering </a:t>
            </a:r>
            <a:r>
              <a:rPr sz="2750" spc="-80" dirty="0">
                <a:solidFill>
                  <a:srgbClr val="424242"/>
                </a:solidFill>
                <a:latin typeface="Tahoma"/>
                <a:cs typeface="Tahoma"/>
              </a:rPr>
              <a:t>contacts</a:t>
            </a:r>
            <a:r>
              <a:rPr sz="2750" spc="-17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185" dirty="0">
                <a:solidFill>
                  <a:srgbClr val="424242"/>
                </a:solidFill>
                <a:latin typeface="Tahoma"/>
                <a:cs typeface="Tahoma"/>
              </a:rPr>
              <a:t>(with</a:t>
            </a:r>
            <a:r>
              <a:rPr sz="2750" spc="-17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75" dirty="0">
                <a:solidFill>
                  <a:srgbClr val="424242"/>
                </a:solidFill>
                <a:latin typeface="Tahoma"/>
                <a:cs typeface="Tahoma"/>
              </a:rPr>
              <a:t>no</a:t>
            </a:r>
            <a:r>
              <a:rPr sz="2750" spc="-17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95" dirty="0">
                <a:solidFill>
                  <a:srgbClr val="424242"/>
                </a:solidFill>
                <a:latin typeface="Tahoma"/>
                <a:cs typeface="Tahoma"/>
              </a:rPr>
              <a:t>additional</a:t>
            </a:r>
            <a:r>
              <a:rPr sz="2750" spc="-17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85" dirty="0">
                <a:solidFill>
                  <a:srgbClr val="424242"/>
                </a:solidFill>
                <a:latin typeface="Tahoma"/>
                <a:cs typeface="Tahoma"/>
              </a:rPr>
              <a:t>commission</a:t>
            </a:r>
            <a:r>
              <a:rPr sz="2750" spc="-17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75" dirty="0">
                <a:solidFill>
                  <a:srgbClr val="424242"/>
                </a:solidFill>
                <a:latin typeface="Tahoma"/>
                <a:cs typeface="Tahoma"/>
              </a:rPr>
              <a:t>on</a:t>
            </a:r>
            <a:r>
              <a:rPr sz="2750" spc="-17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95" dirty="0">
                <a:solidFill>
                  <a:srgbClr val="424242"/>
                </a:solidFill>
                <a:latin typeface="Tahoma"/>
                <a:cs typeface="Tahoma"/>
              </a:rPr>
              <a:t>our</a:t>
            </a:r>
            <a:r>
              <a:rPr sz="2750" spc="-17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10" dirty="0">
                <a:solidFill>
                  <a:srgbClr val="424242"/>
                </a:solidFill>
                <a:latin typeface="Tahoma"/>
                <a:cs typeface="Tahoma"/>
              </a:rPr>
              <a:t>part).</a:t>
            </a:r>
            <a:endParaRPr sz="275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064128" y="2270700"/>
            <a:ext cx="4370070" cy="865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0" spc="-100" dirty="0">
                <a:solidFill>
                  <a:srgbClr val="507EA1"/>
                </a:solidFill>
              </a:rPr>
              <a:t>Who</a:t>
            </a:r>
            <a:r>
              <a:rPr sz="5500" spc="-305" dirty="0">
                <a:solidFill>
                  <a:srgbClr val="507EA1"/>
                </a:solidFill>
              </a:rPr>
              <a:t> </a:t>
            </a:r>
            <a:r>
              <a:rPr sz="5500" spc="-70" dirty="0">
                <a:solidFill>
                  <a:srgbClr val="507EA1"/>
                </a:solidFill>
              </a:rPr>
              <a:t>are</a:t>
            </a:r>
            <a:r>
              <a:rPr sz="5500" spc="-315" dirty="0">
                <a:solidFill>
                  <a:srgbClr val="507EA1"/>
                </a:solidFill>
              </a:rPr>
              <a:t> </a:t>
            </a:r>
            <a:r>
              <a:rPr sz="5500" spc="-320" dirty="0">
                <a:solidFill>
                  <a:srgbClr val="507EA1"/>
                </a:solidFill>
              </a:rPr>
              <a:t>we?</a:t>
            </a:r>
            <a:endParaRPr sz="5500"/>
          </a:p>
        </p:txBody>
      </p:sp>
      <p:sp>
        <p:nvSpPr>
          <p:cNvPr id="8" name="object 8"/>
          <p:cNvSpPr/>
          <p:nvPr/>
        </p:nvSpPr>
        <p:spPr>
          <a:xfrm>
            <a:off x="0" y="4248808"/>
            <a:ext cx="457200" cy="2560955"/>
          </a:xfrm>
          <a:custGeom>
            <a:avLst/>
            <a:gdLst/>
            <a:ahLst/>
            <a:cxnLst/>
            <a:rect l="l" t="t" r="r" b="b"/>
            <a:pathLst>
              <a:path w="457200" h="2560954">
                <a:moveTo>
                  <a:pt x="0" y="0"/>
                </a:moveTo>
                <a:lnTo>
                  <a:pt x="457042" y="0"/>
                </a:lnTo>
                <a:lnTo>
                  <a:pt x="457042" y="2560438"/>
                </a:lnTo>
                <a:lnTo>
                  <a:pt x="0" y="2560438"/>
                </a:lnTo>
                <a:lnTo>
                  <a:pt x="0" y="0"/>
                </a:lnTo>
                <a:close/>
              </a:path>
            </a:pathLst>
          </a:custGeom>
          <a:solidFill>
            <a:srgbClr val="507EA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33108" y="1219760"/>
            <a:ext cx="6207471" cy="21149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33108" y="1219760"/>
            <a:ext cx="6207760" cy="2115185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2204720" marR="394335" indent="-824230">
              <a:lnSpc>
                <a:spcPts val="5550"/>
              </a:lnSpc>
              <a:spcBef>
                <a:spcPts val="2020"/>
              </a:spcBef>
            </a:pPr>
            <a:r>
              <a:rPr sz="5500" dirty="0">
                <a:solidFill>
                  <a:srgbClr val="FFFFFF"/>
                </a:solidFill>
              </a:rPr>
              <a:t>What</a:t>
            </a:r>
            <a:r>
              <a:rPr sz="5500" spc="-305" dirty="0">
                <a:solidFill>
                  <a:srgbClr val="FFFFFF"/>
                </a:solidFill>
              </a:rPr>
              <a:t> </a:t>
            </a:r>
            <a:r>
              <a:rPr sz="5500" spc="-70" dirty="0">
                <a:solidFill>
                  <a:srgbClr val="FFFFFF"/>
                </a:solidFill>
              </a:rPr>
              <a:t>can</a:t>
            </a:r>
            <a:r>
              <a:rPr sz="5500" spc="-305" dirty="0">
                <a:solidFill>
                  <a:srgbClr val="FFFFFF"/>
                </a:solidFill>
              </a:rPr>
              <a:t> </a:t>
            </a:r>
            <a:r>
              <a:rPr sz="5500" spc="-114" dirty="0">
                <a:solidFill>
                  <a:srgbClr val="FFFFFF"/>
                </a:solidFill>
              </a:rPr>
              <a:t>we </a:t>
            </a:r>
            <a:r>
              <a:rPr sz="5500" spc="-75" dirty="0">
                <a:solidFill>
                  <a:srgbClr val="FFFFFF"/>
                </a:solidFill>
              </a:rPr>
              <a:t>bring</a:t>
            </a:r>
            <a:r>
              <a:rPr sz="5500" spc="-315" dirty="0">
                <a:solidFill>
                  <a:srgbClr val="FFFFFF"/>
                </a:solidFill>
              </a:rPr>
              <a:t> </a:t>
            </a:r>
            <a:r>
              <a:rPr sz="5500" spc="-90" dirty="0">
                <a:solidFill>
                  <a:srgbClr val="FFFFFF"/>
                </a:solidFill>
              </a:rPr>
              <a:t>you?</a:t>
            </a:r>
            <a:endParaRPr sz="5500"/>
          </a:p>
        </p:txBody>
      </p:sp>
      <p:sp>
        <p:nvSpPr>
          <p:cNvPr id="4" name="object 4"/>
          <p:cNvSpPr txBox="1"/>
          <p:nvPr/>
        </p:nvSpPr>
        <p:spPr>
          <a:xfrm>
            <a:off x="7761208" y="3727404"/>
            <a:ext cx="9493885" cy="535178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 marR="5080" indent="224790" algn="just">
              <a:lnSpc>
                <a:spcPct val="83000"/>
              </a:lnSpc>
              <a:spcBef>
                <a:spcPts val="670"/>
              </a:spcBef>
              <a:buChar char="-"/>
              <a:tabLst>
                <a:tab pos="237490" algn="l"/>
              </a:tabLst>
            </a:pPr>
            <a:r>
              <a:rPr sz="2750" dirty="0">
                <a:solidFill>
                  <a:srgbClr val="424242"/>
                </a:solidFill>
                <a:latin typeface="Tahoma"/>
                <a:cs typeface="Tahoma"/>
              </a:rPr>
              <a:t>A</a:t>
            </a:r>
            <a:r>
              <a:rPr sz="2750" spc="-17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110" dirty="0">
                <a:solidFill>
                  <a:srgbClr val="424242"/>
                </a:solidFill>
                <a:latin typeface="Tahoma"/>
                <a:cs typeface="Tahoma"/>
              </a:rPr>
              <a:t>customer-</a:t>
            </a:r>
            <a:r>
              <a:rPr sz="2750" spc="-70" dirty="0">
                <a:solidFill>
                  <a:srgbClr val="424242"/>
                </a:solidFill>
                <a:latin typeface="Tahoma"/>
                <a:cs typeface="Tahoma"/>
              </a:rPr>
              <a:t>focused</a:t>
            </a:r>
            <a:r>
              <a:rPr sz="2750" spc="-6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80" dirty="0">
                <a:solidFill>
                  <a:srgbClr val="424242"/>
                </a:solidFill>
                <a:latin typeface="Tahoma"/>
                <a:cs typeface="Tahoma"/>
              </a:rPr>
              <a:t>production</a:t>
            </a:r>
            <a:r>
              <a:rPr sz="2750" spc="-6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135" dirty="0">
                <a:solidFill>
                  <a:srgbClr val="424242"/>
                </a:solidFill>
                <a:latin typeface="Tahoma"/>
                <a:cs typeface="Tahoma"/>
              </a:rPr>
              <a:t>method,</a:t>
            </a:r>
            <a:r>
              <a:rPr sz="2750" spc="-6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155" dirty="0">
                <a:solidFill>
                  <a:srgbClr val="424242"/>
                </a:solidFill>
                <a:latin typeface="Tahoma"/>
                <a:cs typeface="Tahoma"/>
              </a:rPr>
              <a:t>which,</a:t>
            </a:r>
            <a:r>
              <a:rPr sz="2750" spc="-6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dirty="0">
                <a:solidFill>
                  <a:srgbClr val="424242"/>
                </a:solidFill>
                <a:latin typeface="Tahoma"/>
                <a:cs typeface="Tahoma"/>
              </a:rPr>
              <a:t>in</a:t>
            </a:r>
            <a:r>
              <a:rPr sz="2750" spc="-6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254" dirty="0">
                <a:solidFill>
                  <a:srgbClr val="424242"/>
                </a:solidFill>
                <a:latin typeface="Tahoma"/>
                <a:cs typeface="Tahoma"/>
              </a:rPr>
              <a:t>2014,</a:t>
            </a:r>
            <a:r>
              <a:rPr sz="2750" spc="4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35" dirty="0">
                <a:solidFill>
                  <a:srgbClr val="424242"/>
                </a:solidFill>
                <a:latin typeface="Tahoma"/>
                <a:cs typeface="Tahoma"/>
              </a:rPr>
              <a:t>resulted </a:t>
            </a:r>
            <a:r>
              <a:rPr sz="2750" spc="-50" dirty="0">
                <a:solidFill>
                  <a:srgbClr val="424242"/>
                </a:solidFill>
                <a:latin typeface="Tahoma"/>
                <a:cs typeface="Tahoma"/>
              </a:rPr>
              <a:t>in</a:t>
            </a:r>
            <a:r>
              <a:rPr sz="2750" spc="-11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50" dirty="0">
                <a:solidFill>
                  <a:srgbClr val="424242"/>
                </a:solidFill>
                <a:latin typeface="Tahoma"/>
                <a:cs typeface="Tahoma"/>
              </a:rPr>
              <a:t>220</a:t>
            </a:r>
            <a:r>
              <a:rPr sz="2750" spc="-100" dirty="0">
                <a:solidFill>
                  <a:srgbClr val="424242"/>
                </a:solidFill>
                <a:latin typeface="Tahoma"/>
                <a:cs typeface="Tahoma"/>
              </a:rPr>
              <a:t> tourism</a:t>
            </a:r>
            <a:r>
              <a:rPr sz="2750" spc="-10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90" dirty="0">
                <a:solidFill>
                  <a:srgbClr val="424242"/>
                </a:solidFill>
                <a:latin typeface="Tahoma"/>
                <a:cs typeface="Tahoma"/>
              </a:rPr>
              <a:t>products</a:t>
            </a:r>
            <a:r>
              <a:rPr sz="2750" spc="-10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120" dirty="0">
                <a:solidFill>
                  <a:srgbClr val="424242"/>
                </a:solidFill>
                <a:latin typeface="Tahoma"/>
                <a:cs typeface="Tahoma"/>
              </a:rPr>
              <a:t>marketed</a:t>
            </a:r>
            <a:r>
              <a:rPr sz="2750" spc="-95" dirty="0">
                <a:solidFill>
                  <a:srgbClr val="424242"/>
                </a:solidFill>
                <a:latin typeface="Tahoma"/>
                <a:cs typeface="Tahoma"/>
              </a:rPr>
              <a:t> by</a:t>
            </a:r>
            <a:r>
              <a:rPr sz="2750" spc="-10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dirty="0">
                <a:solidFill>
                  <a:srgbClr val="424242"/>
                </a:solidFill>
                <a:latin typeface="Tahoma"/>
                <a:cs typeface="Tahoma"/>
              </a:rPr>
              <a:t>50</a:t>
            </a:r>
            <a:r>
              <a:rPr sz="2750" spc="-10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85" dirty="0">
                <a:solidFill>
                  <a:srgbClr val="424242"/>
                </a:solidFill>
                <a:latin typeface="Tahoma"/>
                <a:cs typeface="Tahoma"/>
              </a:rPr>
              <a:t>tour</a:t>
            </a:r>
            <a:r>
              <a:rPr sz="2750" spc="-100" dirty="0">
                <a:solidFill>
                  <a:srgbClr val="424242"/>
                </a:solidFill>
                <a:latin typeface="Tahoma"/>
                <a:cs typeface="Tahoma"/>
              </a:rPr>
              <a:t> operators</a:t>
            </a:r>
            <a:r>
              <a:rPr sz="2750" spc="-10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95" dirty="0">
                <a:solidFill>
                  <a:srgbClr val="424242"/>
                </a:solidFill>
                <a:latin typeface="Tahoma"/>
                <a:cs typeface="Tahoma"/>
              </a:rPr>
              <a:t>and</a:t>
            </a:r>
            <a:r>
              <a:rPr sz="2750" spc="-10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25" dirty="0">
                <a:solidFill>
                  <a:srgbClr val="424242"/>
                </a:solidFill>
                <a:latin typeface="Tahoma"/>
                <a:cs typeface="Tahoma"/>
              </a:rPr>
              <a:t>travel </a:t>
            </a:r>
            <a:r>
              <a:rPr sz="2750" spc="-30" dirty="0">
                <a:solidFill>
                  <a:srgbClr val="424242"/>
                </a:solidFill>
                <a:latin typeface="Tahoma"/>
                <a:cs typeface="Tahoma"/>
              </a:rPr>
              <a:t>agencies.</a:t>
            </a:r>
            <a:endParaRPr sz="2750">
              <a:latin typeface="Tahoma"/>
              <a:cs typeface="Tahoma"/>
            </a:endParaRPr>
          </a:p>
          <a:p>
            <a:pPr marL="12700" marR="5080" indent="227329" algn="just">
              <a:lnSpc>
                <a:spcPts val="2780"/>
              </a:lnSpc>
              <a:spcBef>
                <a:spcPts val="2775"/>
              </a:spcBef>
              <a:buChar char="-"/>
              <a:tabLst>
                <a:tab pos="240029" algn="l"/>
              </a:tabLst>
            </a:pPr>
            <a:r>
              <a:rPr sz="2750" spc="-105" dirty="0">
                <a:solidFill>
                  <a:srgbClr val="424242"/>
                </a:solidFill>
                <a:latin typeface="Tahoma"/>
                <a:cs typeface="Tahoma"/>
              </a:rPr>
              <a:t>Precise,</a:t>
            </a:r>
            <a:r>
              <a:rPr sz="2750" spc="-114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105" dirty="0">
                <a:solidFill>
                  <a:srgbClr val="424242"/>
                </a:solidFill>
                <a:latin typeface="Tahoma"/>
                <a:cs typeface="Tahoma"/>
              </a:rPr>
              <a:t>regularly</a:t>
            </a:r>
            <a:r>
              <a:rPr sz="2750" spc="-11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95" dirty="0">
                <a:solidFill>
                  <a:srgbClr val="424242"/>
                </a:solidFill>
                <a:latin typeface="Tahoma"/>
                <a:cs typeface="Tahoma"/>
              </a:rPr>
              <a:t>updated</a:t>
            </a:r>
            <a:r>
              <a:rPr sz="2750" spc="-8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110" dirty="0">
                <a:solidFill>
                  <a:srgbClr val="424242"/>
                </a:solidFill>
                <a:latin typeface="Tahoma"/>
                <a:cs typeface="Tahoma"/>
              </a:rPr>
              <a:t>knowledge</a:t>
            </a:r>
            <a:r>
              <a:rPr sz="2750" spc="-9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dirty="0">
                <a:solidFill>
                  <a:srgbClr val="424242"/>
                </a:solidFill>
                <a:latin typeface="Tahoma"/>
                <a:cs typeface="Tahoma"/>
              </a:rPr>
              <a:t>of</a:t>
            </a:r>
            <a:r>
              <a:rPr sz="2750" spc="-9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20" dirty="0">
                <a:solidFill>
                  <a:srgbClr val="424242"/>
                </a:solidFill>
                <a:latin typeface="Tahoma"/>
                <a:cs typeface="Tahoma"/>
              </a:rPr>
              <a:t>the</a:t>
            </a:r>
            <a:r>
              <a:rPr sz="2750" spc="-8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30" dirty="0">
                <a:solidFill>
                  <a:srgbClr val="424242"/>
                </a:solidFill>
                <a:latin typeface="Tahoma"/>
                <a:cs typeface="Tahoma"/>
              </a:rPr>
              <a:t>Villes</a:t>
            </a:r>
            <a:r>
              <a:rPr sz="2750" spc="-9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170" dirty="0">
                <a:solidFill>
                  <a:srgbClr val="424242"/>
                </a:solidFill>
                <a:latin typeface="Tahoma"/>
                <a:cs typeface="Tahoma"/>
              </a:rPr>
              <a:t>d'Eaux,</a:t>
            </a:r>
            <a:r>
              <a:rPr sz="2750" spc="-4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10" dirty="0">
                <a:solidFill>
                  <a:srgbClr val="424242"/>
                </a:solidFill>
                <a:latin typeface="Tahoma"/>
                <a:cs typeface="Tahoma"/>
              </a:rPr>
              <a:t>useful </a:t>
            </a:r>
            <a:r>
              <a:rPr sz="2750" spc="-110" dirty="0">
                <a:solidFill>
                  <a:srgbClr val="424242"/>
                </a:solidFill>
                <a:latin typeface="Tahoma"/>
                <a:cs typeface="Tahoma"/>
              </a:rPr>
              <a:t>for</a:t>
            </a:r>
            <a:r>
              <a:rPr sz="2750" spc="-18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130" dirty="0">
                <a:solidFill>
                  <a:srgbClr val="424242"/>
                </a:solidFill>
                <a:latin typeface="Tahoma"/>
                <a:cs typeface="Tahoma"/>
              </a:rPr>
              <a:t>gauging</a:t>
            </a:r>
            <a:r>
              <a:rPr sz="2750" spc="-18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110" dirty="0">
                <a:solidFill>
                  <a:srgbClr val="424242"/>
                </a:solidFill>
                <a:latin typeface="Tahoma"/>
                <a:cs typeface="Tahoma"/>
              </a:rPr>
              <a:t>the</a:t>
            </a:r>
            <a:r>
              <a:rPr sz="2750" spc="-18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114" dirty="0">
                <a:solidFill>
                  <a:srgbClr val="424242"/>
                </a:solidFill>
                <a:latin typeface="Tahoma"/>
                <a:cs typeface="Tahoma"/>
              </a:rPr>
              <a:t>ability</a:t>
            </a:r>
            <a:r>
              <a:rPr sz="2750" spc="-18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95" dirty="0">
                <a:solidFill>
                  <a:srgbClr val="424242"/>
                </a:solidFill>
                <a:latin typeface="Tahoma"/>
                <a:cs typeface="Tahoma"/>
              </a:rPr>
              <a:t>of</a:t>
            </a:r>
            <a:r>
              <a:rPr sz="2750" spc="-18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120" dirty="0">
                <a:solidFill>
                  <a:srgbClr val="424242"/>
                </a:solidFill>
                <a:latin typeface="Tahoma"/>
                <a:cs typeface="Tahoma"/>
              </a:rPr>
              <a:t>a</a:t>
            </a:r>
            <a:r>
              <a:rPr sz="2750" spc="-18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114" dirty="0">
                <a:solidFill>
                  <a:srgbClr val="424242"/>
                </a:solidFill>
                <a:latin typeface="Tahoma"/>
                <a:cs typeface="Tahoma"/>
              </a:rPr>
              <a:t>particular</a:t>
            </a:r>
            <a:r>
              <a:rPr sz="2750" spc="-18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90" dirty="0">
                <a:solidFill>
                  <a:srgbClr val="424242"/>
                </a:solidFill>
                <a:latin typeface="Tahoma"/>
                <a:cs typeface="Tahoma"/>
              </a:rPr>
              <a:t>to</a:t>
            </a:r>
            <a:r>
              <a:rPr sz="2750" spc="-18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125" dirty="0">
                <a:solidFill>
                  <a:srgbClr val="424242"/>
                </a:solidFill>
                <a:latin typeface="Tahoma"/>
                <a:cs typeface="Tahoma"/>
              </a:rPr>
              <a:t>meet</a:t>
            </a:r>
            <a:r>
              <a:rPr sz="2750" spc="-18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130" dirty="0">
                <a:solidFill>
                  <a:srgbClr val="424242"/>
                </a:solidFill>
                <a:latin typeface="Tahoma"/>
                <a:cs typeface="Tahoma"/>
              </a:rPr>
              <a:t>your</a:t>
            </a:r>
            <a:r>
              <a:rPr sz="2750" spc="-18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30" dirty="0">
                <a:solidFill>
                  <a:srgbClr val="424242"/>
                </a:solidFill>
                <a:latin typeface="Tahoma"/>
                <a:cs typeface="Tahoma"/>
              </a:rPr>
              <a:t>specifications.</a:t>
            </a:r>
            <a:endParaRPr sz="2750">
              <a:latin typeface="Tahoma"/>
              <a:cs typeface="Tahoma"/>
            </a:endParaRPr>
          </a:p>
          <a:p>
            <a:pPr marL="12700" marR="5080" indent="223520" algn="just">
              <a:lnSpc>
                <a:spcPct val="83500"/>
              </a:lnSpc>
              <a:spcBef>
                <a:spcPts val="2710"/>
              </a:spcBef>
              <a:buChar char="-"/>
              <a:tabLst>
                <a:tab pos="236220" algn="l"/>
              </a:tabLst>
            </a:pPr>
            <a:r>
              <a:rPr sz="2750" spc="-95" dirty="0">
                <a:solidFill>
                  <a:srgbClr val="424242"/>
                </a:solidFill>
                <a:latin typeface="Tahoma"/>
                <a:cs typeface="Tahoma"/>
              </a:rPr>
              <a:t>Communications</a:t>
            </a:r>
            <a:r>
              <a:rPr sz="2750" spc="-12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85" dirty="0">
                <a:solidFill>
                  <a:srgbClr val="424242"/>
                </a:solidFill>
                <a:latin typeface="Tahoma"/>
                <a:cs typeface="Tahoma"/>
              </a:rPr>
              <a:t>support</a:t>
            </a:r>
            <a:r>
              <a:rPr sz="2750" spc="-13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40" dirty="0">
                <a:solidFill>
                  <a:srgbClr val="424242"/>
                </a:solidFill>
                <a:latin typeface="Tahoma"/>
                <a:cs typeface="Tahoma"/>
              </a:rPr>
              <a:t>for</a:t>
            </a:r>
            <a:r>
              <a:rPr sz="2750" spc="-17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114" dirty="0">
                <a:solidFill>
                  <a:srgbClr val="424242"/>
                </a:solidFill>
                <a:latin typeface="Tahoma"/>
                <a:cs typeface="Tahoma"/>
              </a:rPr>
              <a:t>“Route</a:t>
            </a:r>
            <a:r>
              <a:rPr sz="2750" spc="-10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25" dirty="0">
                <a:solidFill>
                  <a:srgbClr val="424242"/>
                </a:solidFill>
                <a:latin typeface="Tahoma"/>
                <a:cs typeface="Tahoma"/>
              </a:rPr>
              <a:t>des</a:t>
            </a:r>
            <a:r>
              <a:rPr sz="2750" spc="-12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35" dirty="0">
                <a:solidFill>
                  <a:srgbClr val="424242"/>
                </a:solidFill>
                <a:latin typeface="Tahoma"/>
                <a:cs typeface="Tahoma"/>
              </a:rPr>
              <a:t>Villes</a:t>
            </a:r>
            <a:r>
              <a:rPr sz="2750" spc="-12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150" dirty="0">
                <a:solidFill>
                  <a:srgbClr val="424242"/>
                </a:solidFill>
                <a:latin typeface="Tahoma"/>
                <a:cs typeface="Tahoma"/>
              </a:rPr>
              <a:t>d'Eaux”</a:t>
            </a:r>
            <a:r>
              <a:rPr sz="2750" spc="-6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10" dirty="0">
                <a:solidFill>
                  <a:srgbClr val="424242"/>
                </a:solidFill>
                <a:latin typeface="Tahoma"/>
                <a:cs typeface="Tahoma"/>
              </a:rPr>
              <a:t>products, </a:t>
            </a:r>
            <a:r>
              <a:rPr sz="2750" spc="-135" dirty="0">
                <a:solidFill>
                  <a:srgbClr val="424242"/>
                </a:solidFill>
                <a:latin typeface="Tahoma"/>
                <a:cs typeface="Tahoma"/>
              </a:rPr>
              <a:t>marketed</a:t>
            </a:r>
            <a:r>
              <a:rPr sz="2750" spc="-8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215" dirty="0">
                <a:solidFill>
                  <a:srgbClr val="424242"/>
                </a:solidFill>
                <a:latin typeface="Tahoma"/>
                <a:cs typeface="Tahoma"/>
              </a:rPr>
              <a:t>by</a:t>
            </a:r>
            <a:r>
              <a:rPr sz="275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125" dirty="0">
                <a:solidFill>
                  <a:srgbClr val="424242"/>
                </a:solidFill>
                <a:latin typeface="Tahoma"/>
                <a:cs typeface="Tahoma"/>
              </a:rPr>
              <a:t>tour</a:t>
            </a:r>
            <a:r>
              <a:rPr sz="2750" spc="-8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145" dirty="0">
                <a:solidFill>
                  <a:srgbClr val="424242"/>
                </a:solidFill>
                <a:latin typeface="Tahoma"/>
                <a:cs typeface="Tahoma"/>
              </a:rPr>
              <a:t>operators,</a:t>
            </a:r>
            <a:r>
              <a:rPr sz="2750" spc="-5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110" dirty="0">
                <a:solidFill>
                  <a:srgbClr val="424242"/>
                </a:solidFill>
                <a:latin typeface="Tahoma"/>
                <a:cs typeface="Tahoma"/>
              </a:rPr>
              <a:t>including</a:t>
            </a:r>
            <a:r>
              <a:rPr sz="2750" spc="-5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130" dirty="0">
                <a:solidFill>
                  <a:srgbClr val="424242"/>
                </a:solidFill>
                <a:latin typeface="Tahoma"/>
                <a:cs typeface="Tahoma"/>
              </a:rPr>
              <a:t>our</a:t>
            </a:r>
            <a:r>
              <a:rPr sz="2750" spc="-5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125" dirty="0">
                <a:solidFill>
                  <a:srgbClr val="424242"/>
                </a:solidFill>
                <a:latin typeface="Tahoma"/>
                <a:cs typeface="Tahoma"/>
              </a:rPr>
              <a:t>annual</a:t>
            </a:r>
            <a:r>
              <a:rPr sz="2750" spc="-5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135" dirty="0">
                <a:solidFill>
                  <a:srgbClr val="424242"/>
                </a:solidFill>
                <a:latin typeface="Tahoma"/>
                <a:cs typeface="Tahoma"/>
              </a:rPr>
              <a:t>‘Séjours</a:t>
            </a:r>
            <a:r>
              <a:rPr sz="2750" spc="-5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165" dirty="0">
                <a:solidFill>
                  <a:srgbClr val="424242"/>
                </a:solidFill>
                <a:latin typeface="Tahoma"/>
                <a:cs typeface="Tahoma"/>
              </a:rPr>
              <a:t>et</a:t>
            </a:r>
            <a:r>
              <a:rPr sz="2750" spc="-5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20" dirty="0">
                <a:solidFill>
                  <a:srgbClr val="424242"/>
                </a:solidFill>
                <a:latin typeface="Tahoma"/>
                <a:cs typeface="Tahoma"/>
              </a:rPr>
              <a:t>Week- </a:t>
            </a:r>
            <a:r>
              <a:rPr sz="2750" dirty="0">
                <a:solidFill>
                  <a:srgbClr val="424242"/>
                </a:solidFill>
                <a:latin typeface="Tahoma"/>
                <a:cs typeface="Tahoma"/>
              </a:rPr>
              <a:t>ends’</a:t>
            </a:r>
            <a:r>
              <a:rPr sz="2750" spc="31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dirty="0">
                <a:solidFill>
                  <a:srgbClr val="424242"/>
                </a:solidFill>
                <a:latin typeface="Tahoma"/>
                <a:cs typeface="Tahoma"/>
              </a:rPr>
              <a:t>brochure,</a:t>
            </a:r>
            <a:r>
              <a:rPr sz="2750" spc="31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dirty="0">
                <a:solidFill>
                  <a:srgbClr val="424242"/>
                </a:solidFill>
                <a:latin typeface="Tahoma"/>
                <a:cs typeface="Tahoma"/>
              </a:rPr>
              <a:t>press</a:t>
            </a:r>
            <a:r>
              <a:rPr sz="2750" spc="31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10" dirty="0">
                <a:solidFill>
                  <a:srgbClr val="424242"/>
                </a:solidFill>
                <a:latin typeface="Tahoma"/>
                <a:cs typeface="Tahoma"/>
              </a:rPr>
              <a:t>relations,</a:t>
            </a:r>
            <a:r>
              <a:rPr sz="2750" spc="31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dirty="0">
                <a:solidFill>
                  <a:srgbClr val="424242"/>
                </a:solidFill>
                <a:latin typeface="Tahoma"/>
                <a:cs typeface="Tahoma"/>
              </a:rPr>
              <a:t>and</a:t>
            </a:r>
            <a:r>
              <a:rPr sz="2750" spc="31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dirty="0">
                <a:solidFill>
                  <a:srgbClr val="424242"/>
                </a:solidFill>
                <a:latin typeface="Tahoma"/>
                <a:cs typeface="Tahoma"/>
              </a:rPr>
              <a:t>our</a:t>
            </a:r>
            <a:r>
              <a:rPr sz="2750" spc="31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140" dirty="0">
                <a:solidFill>
                  <a:srgbClr val="424242"/>
                </a:solidFill>
                <a:latin typeface="Tahoma"/>
                <a:cs typeface="Tahoma"/>
                <a:hlinkClick r:id="rId3"/>
              </a:rPr>
              <a:t>www.villesdeaux.com</a:t>
            </a:r>
            <a:r>
              <a:rPr sz="2750" spc="-14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75" dirty="0">
                <a:solidFill>
                  <a:srgbClr val="424242"/>
                </a:solidFill>
                <a:latin typeface="Tahoma"/>
                <a:cs typeface="Tahoma"/>
              </a:rPr>
              <a:t>website</a:t>
            </a:r>
            <a:r>
              <a:rPr sz="2750" spc="-9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110" dirty="0">
                <a:solidFill>
                  <a:srgbClr val="424242"/>
                </a:solidFill>
                <a:latin typeface="Tahoma"/>
                <a:cs typeface="Tahoma"/>
              </a:rPr>
              <a:t>(which</a:t>
            </a:r>
            <a:r>
              <a:rPr sz="2750" spc="-8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dirty="0">
                <a:solidFill>
                  <a:srgbClr val="424242"/>
                </a:solidFill>
                <a:latin typeface="Tahoma"/>
                <a:cs typeface="Tahoma"/>
              </a:rPr>
              <a:t>lists</a:t>
            </a:r>
            <a:r>
              <a:rPr sz="2750" spc="-8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dirty="0">
                <a:solidFill>
                  <a:srgbClr val="424242"/>
                </a:solidFill>
                <a:latin typeface="Tahoma"/>
                <a:cs typeface="Tahoma"/>
              </a:rPr>
              <a:t>all</a:t>
            </a:r>
            <a:r>
              <a:rPr sz="2750" spc="-9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dirty="0">
                <a:solidFill>
                  <a:srgbClr val="424242"/>
                </a:solidFill>
                <a:latin typeface="Tahoma"/>
                <a:cs typeface="Tahoma"/>
              </a:rPr>
              <a:t>our</a:t>
            </a:r>
            <a:r>
              <a:rPr sz="2750" spc="-8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45" dirty="0">
                <a:solidFill>
                  <a:srgbClr val="424242"/>
                </a:solidFill>
                <a:latin typeface="Tahoma"/>
                <a:cs typeface="Tahoma"/>
              </a:rPr>
              <a:t>products</a:t>
            </a:r>
            <a:r>
              <a:rPr sz="2750" spc="-8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dirty="0">
                <a:solidFill>
                  <a:srgbClr val="424242"/>
                </a:solidFill>
                <a:latin typeface="Tahoma"/>
                <a:cs typeface="Tahoma"/>
              </a:rPr>
              <a:t>and</a:t>
            </a:r>
            <a:r>
              <a:rPr sz="2750" spc="-9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dirty="0">
                <a:solidFill>
                  <a:srgbClr val="424242"/>
                </a:solidFill>
                <a:latin typeface="Tahoma"/>
                <a:cs typeface="Tahoma"/>
              </a:rPr>
              <a:t>and</a:t>
            </a:r>
            <a:r>
              <a:rPr sz="2750" spc="-8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60" dirty="0">
                <a:solidFill>
                  <a:srgbClr val="424242"/>
                </a:solidFill>
                <a:latin typeface="Tahoma"/>
                <a:cs typeface="Tahoma"/>
              </a:rPr>
              <a:t>highlights</a:t>
            </a:r>
            <a:r>
              <a:rPr sz="2750" spc="-8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dirty="0">
                <a:solidFill>
                  <a:srgbClr val="424242"/>
                </a:solidFill>
                <a:latin typeface="Tahoma"/>
                <a:cs typeface="Tahoma"/>
              </a:rPr>
              <a:t>our</a:t>
            </a:r>
            <a:r>
              <a:rPr sz="2750" spc="-9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20" dirty="0">
                <a:solidFill>
                  <a:srgbClr val="424242"/>
                </a:solidFill>
                <a:latin typeface="Tahoma"/>
                <a:cs typeface="Tahoma"/>
              </a:rPr>
              <a:t>tour </a:t>
            </a:r>
            <a:r>
              <a:rPr sz="2750" spc="-110" dirty="0">
                <a:solidFill>
                  <a:srgbClr val="424242"/>
                </a:solidFill>
                <a:latin typeface="Tahoma"/>
                <a:cs typeface="Tahoma"/>
              </a:rPr>
              <a:t>operator</a:t>
            </a:r>
            <a:r>
              <a:rPr sz="2750" spc="-17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70" dirty="0">
                <a:solidFill>
                  <a:srgbClr val="424242"/>
                </a:solidFill>
                <a:latin typeface="Tahoma"/>
                <a:cs typeface="Tahoma"/>
              </a:rPr>
              <a:t>partners).</a:t>
            </a:r>
            <a:endParaRPr sz="2750">
              <a:latin typeface="Tahoma"/>
              <a:cs typeface="Tahoma"/>
            </a:endParaRPr>
          </a:p>
          <a:p>
            <a:pPr marL="12700" marR="5080" indent="240029" algn="just">
              <a:lnSpc>
                <a:spcPts val="2770"/>
              </a:lnSpc>
              <a:spcBef>
                <a:spcPts val="2780"/>
              </a:spcBef>
              <a:buChar char="-"/>
              <a:tabLst>
                <a:tab pos="252729" algn="l"/>
              </a:tabLst>
            </a:pPr>
            <a:r>
              <a:rPr sz="2750" dirty="0">
                <a:solidFill>
                  <a:srgbClr val="424242"/>
                </a:solidFill>
                <a:latin typeface="Tahoma"/>
                <a:cs typeface="Tahoma"/>
              </a:rPr>
              <a:t>The</a:t>
            </a:r>
            <a:r>
              <a:rPr sz="2750" spc="-70" dirty="0">
                <a:solidFill>
                  <a:srgbClr val="424242"/>
                </a:solidFill>
                <a:latin typeface="Tahoma"/>
                <a:cs typeface="Tahoma"/>
              </a:rPr>
              <a:t> possibility</a:t>
            </a:r>
            <a:r>
              <a:rPr sz="2750" spc="-6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dirty="0">
                <a:solidFill>
                  <a:srgbClr val="424242"/>
                </a:solidFill>
                <a:latin typeface="Tahoma"/>
                <a:cs typeface="Tahoma"/>
              </a:rPr>
              <a:t>of</a:t>
            </a:r>
            <a:r>
              <a:rPr sz="2750" spc="-7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85" dirty="0">
                <a:solidFill>
                  <a:srgbClr val="424242"/>
                </a:solidFill>
                <a:latin typeface="Tahoma"/>
                <a:cs typeface="Tahoma"/>
              </a:rPr>
              <a:t>organizing</a:t>
            </a:r>
            <a:r>
              <a:rPr sz="2750" spc="-6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110" dirty="0">
                <a:solidFill>
                  <a:srgbClr val="424242"/>
                </a:solidFill>
                <a:latin typeface="Tahoma"/>
                <a:cs typeface="Tahoma"/>
              </a:rPr>
              <a:t>eductours,</a:t>
            </a:r>
            <a:r>
              <a:rPr sz="2750" spc="-6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85" dirty="0">
                <a:solidFill>
                  <a:srgbClr val="424242"/>
                </a:solidFill>
                <a:latin typeface="Tahoma"/>
                <a:cs typeface="Tahoma"/>
              </a:rPr>
              <a:t>financially</a:t>
            </a:r>
            <a:r>
              <a:rPr sz="2750" spc="-7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80" dirty="0">
                <a:solidFill>
                  <a:srgbClr val="424242"/>
                </a:solidFill>
                <a:latin typeface="Tahoma"/>
                <a:cs typeface="Tahoma"/>
              </a:rPr>
              <a:t>supported</a:t>
            </a:r>
            <a:r>
              <a:rPr sz="2750" spc="-7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25" dirty="0">
                <a:solidFill>
                  <a:srgbClr val="424242"/>
                </a:solidFill>
                <a:latin typeface="Tahoma"/>
                <a:cs typeface="Tahoma"/>
              </a:rPr>
              <a:t>by </a:t>
            </a:r>
            <a:r>
              <a:rPr sz="2750" spc="-110" dirty="0">
                <a:solidFill>
                  <a:srgbClr val="424242"/>
                </a:solidFill>
                <a:latin typeface="Tahoma"/>
                <a:cs typeface="Tahoma"/>
              </a:rPr>
              <a:t>the</a:t>
            </a:r>
            <a:r>
              <a:rPr sz="2750" spc="-18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114" dirty="0">
                <a:solidFill>
                  <a:srgbClr val="424242"/>
                </a:solidFill>
                <a:latin typeface="Tahoma"/>
                <a:cs typeface="Tahoma"/>
              </a:rPr>
              <a:t>Association,</a:t>
            </a:r>
            <a:r>
              <a:rPr sz="2750" spc="-18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90" dirty="0">
                <a:solidFill>
                  <a:srgbClr val="424242"/>
                </a:solidFill>
                <a:latin typeface="Tahoma"/>
                <a:cs typeface="Tahoma"/>
              </a:rPr>
              <a:t>to</a:t>
            </a:r>
            <a:r>
              <a:rPr sz="2750" spc="-17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110" dirty="0">
                <a:solidFill>
                  <a:srgbClr val="424242"/>
                </a:solidFill>
                <a:latin typeface="Tahoma"/>
                <a:cs typeface="Tahoma"/>
              </a:rPr>
              <a:t>familiarize</a:t>
            </a:r>
            <a:r>
              <a:rPr sz="2750" spc="-18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130" dirty="0">
                <a:solidFill>
                  <a:srgbClr val="424242"/>
                </a:solidFill>
                <a:latin typeface="Tahoma"/>
                <a:cs typeface="Tahoma"/>
              </a:rPr>
              <a:t>your</a:t>
            </a:r>
            <a:r>
              <a:rPr sz="2750" spc="-17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95" dirty="0">
                <a:solidFill>
                  <a:srgbClr val="424242"/>
                </a:solidFill>
                <a:latin typeface="Tahoma"/>
                <a:cs typeface="Tahoma"/>
              </a:rPr>
              <a:t>sales</a:t>
            </a:r>
            <a:r>
              <a:rPr sz="2750" spc="-18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120" dirty="0">
                <a:solidFill>
                  <a:srgbClr val="424242"/>
                </a:solidFill>
                <a:latin typeface="Tahoma"/>
                <a:cs typeface="Tahoma"/>
              </a:rPr>
              <a:t>staff</a:t>
            </a:r>
            <a:r>
              <a:rPr sz="2750" spc="-17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155" dirty="0">
                <a:solidFill>
                  <a:srgbClr val="424242"/>
                </a:solidFill>
                <a:latin typeface="Tahoma"/>
                <a:cs typeface="Tahoma"/>
              </a:rPr>
              <a:t>with</a:t>
            </a:r>
            <a:r>
              <a:rPr sz="2750" spc="-18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114" dirty="0">
                <a:solidFill>
                  <a:srgbClr val="424242"/>
                </a:solidFill>
                <a:latin typeface="Tahoma"/>
                <a:cs typeface="Tahoma"/>
              </a:rPr>
              <a:t>our</a:t>
            </a:r>
            <a:r>
              <a:rPr sz="2750" spc="-17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2750" spc="-10" dirty="0">
                <a:solidFill>
                  <a:srgbClr val="424242"/>
                </a:solidFill>
                <a:latin typeface="Tahoma"/>
                <a:cs typeface="Tahoma"/>
              </a:rPr>
              <a:t>products.</a:t>
            </a:r>
            <a:endParaRPr sz="275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1229727"/>
            <a:ext cx="6391910" cy="6621145"/>
            <a:chOff x="0" y="1229727"/>
            <a:chExt cx="6391910" cy="662114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229727"/>
              <a:ext cx="2333466" cy="21050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4603" y="2012052"/>
              <a:ext cx="5476874" cy="58388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7650" y="947593"/>
            <a:ext cx="5867400" cy="1790700"/>
          </a:xfrm>
          <a:custGeom>
            <a:avLst/>
            <a:gdLst/>
            <a:ahLst/>
            <a:cxnLst/>
            <a:rect l="l" t="t" r="r" b="b"/>
            <a:pathLst>
              <a:path w="5867400" h="1790700">
                <a:moveTo>
                  <a:pt x="5509259" y="1790699"/>
                </a:moveTo>
                <a:lnTo>
                  <a:pt x="358139" y="1790699"/>
                </a:lnTo>
                <a:lnTo>
                  <a:pt x="349348" y="1790592"/>
                </a:lnTo>
                <a:lnTo>
                  <a:pt x="305589" y="1786823"/>
                </a:lnTo>
                <a:lnTo>
                  <a:pt x="262621" y="1777727"/>
                </a:lnTo>
                <a:lnTo>
                  <a:pt x="221085" y="1763437"/>
                </a:lnTo>
                <a:lnTo>
                  <a:pt x="181611" y="1744171"/>
                </a:lnTo>
                <a:lnTo>
                  <a:pt x="144796" y="1720220"/>
                </a:lnTo>
                <a:lnTo>
                  <a:pt x="111189" y="1691943"/>
                </a:lnTo>
                <a:lnTo>
                  <a:pt x="81294" y="1659761"/>
                </a:lnTo>
                <a:lnTo>
                  <a:pt x="55562" y="1624161"/>
                </a:lnTo>
                <a:lnTo>
                  <a:pt x="34385" y="1585684"/>
                </a:lnTo>
                <a:lnTo>
                  <a:pt x="18076" y="1544904"/>
                </a:lnTo>
                <a:lnTo>
                  <a:pt x="6881" y="1502429"/>
                </a:lnTo>
                <a:lnTo>
                  <a:pt x="970" y="1458903"/>
                </a:lnTo>
                <a:lnTo>
                  <a:pt x="0" y="1432559"/>
                </a:lnTo>
                <a:lnTo>
                  <a:pt x="0" y="358139"/>
                </a:lnTo>
                <a:lnTo>
                  <a:pt x="2693" y="314297"/>
                </a:lnTo>
                <a:lnTo>
                  <a:pt x="10732" y="271118"/>
                </a:lnTo>
                <a:lnTo>
                  <a:pt x="23996" y="229249"/>
                </a:lnTo>
                <a:lnTo>
                  <a:pt x="42288" y="189313"/>
                </a:lnTo>
                <a:lnTo>
                  <a:pt x="65331" y="151917"/>
                </a:lnTo>
                <a:lnTo>
                  <a:pt x="92775" y="117627"/>
                </a:lnTo>
                <a:lnTo>
                  <a:pt x="124210" y="86954"/>
                </a:lnTo>
                <a:lnTo>
                  <a:pt x="159168" y="60357"/>
                </a:lnTo>
                <a:lnTo>
                  <a:pt x="197118" y="38239"/>
                </a:lnTo>
                <a:lnTo>
                  <a:pt x="237486" y="20935"/>
                </a:lnTo>
                <a:lnTo>
                  <a:pt x="279668" y="8702"/>
                </a:lnTo>
                <a:lnTo>
                  <a:pt x="323036" y="1724"/>
                </a:lnTo>
                <a:lnTo>
                  <a:pt x="358139" y="0"/>
                </a:lnTo>
                <a:lnTo>
                  <a:pt x="5509259" y="0"/>
                </a:lnTo>
                <a:lnTo>
                  <a:pt x="5553102" y="2693"/>
                </a:lnTo>
                <a:lnTo>
                  <a:pt x="5596280" y="10732"/>
                </a:lnTo>
                <a:lnTo>
                  <a:pt x="5638149" y="23996"/>
                </a:lnTo>
                <a:lnTo>
                  <a:pt x="5678085" y="42288"/>
                </a:lnTo>
                <a:lnTo>
                  <a:pt x="5715481" y="65331"/>
                </a:lnTo>
                <a:lnTo>
                  <a:pt x="5749771" y="92775"/>
                </a:lnTo>
                <a:lnTo>
                  <a:pt x="5780444" y="124210"/>
                </a:lnTo>
                <a:lnTo>
                  <a:pt x="5807041" y="159168"/>
                </a:lnTo>
                <a:lnTo>
                  <a:pt x="5829159" y="197118"/>
                </a:lnTo>
                <a:lnTo>
                  <a:pt x="5846464" y="237486"/>
                </a:lnTo>
                <a:lnTo>
                  <a:pt x="5858696" y="279668"/>
                </a:lnTo>
                <a:lnTo>
                  <a:pt x="5865675" y="323036"/>
                </a:lnTo>
                <a:lnTo>
                  <a:pt x="5867399" y="358139"/>
                </a:lnTo>
                <a:lnTo>
                  <a:pt x="5867399" y="1432559"/>
                </a:lnTo>
                <a:lnTo>
                  <a:pt x="5864706" y="1476402"/>
                </a:lnTo>
                <a:lnTo>
                  <a:pt x="5856666" y="1519580"/>
                </a:lnTo>
                <a:lnTo>
                  <a:pt x="5843401" y="1561449"/>
                </a:lnTo>
                <a:lnTo>
                  <a:pt x="5825110" y="1601385"/>
                </a:lnTo>
                <a:lnTo>
                  <a:pt x="5802067" y="1638781"/>
                </a:lnTo>
                <a:lnTo>
                  <a:pt x="5774623" y="1673071"/>
                </a:lnTo>
                <a:lnTo>
                  <a:pt x="5743189" y="1703744"/>
                </a:lnTo>
                <a:lnTo>
                  <a:pt x="5708231" y="1730341"/>
                </a:lnTo>
                <a:lnTo>
                  <a:pt x="5670281" y="1752460"/>
                </a:lnTo>
                <a:lnTo>
                  <a:pt x="5629913" y="1769764"/>
                </a:lnTo>
                <a:lnTo>
                  <a:pt x="5587731" y="1781997"/>
                </a:lnTo>
                <a:lnTo>
                  <a:pt x="5544363" y="1788975"/>
                </a:lnTo>
                <a:lnTo>
                  <a:pt x="5509259" y="1790699"/>
                </a:lnTo>
                <a:close/>
              </a:path>
            </a:pathLst>
          </a:custGeom>
          <a:solidFill>
            <a:srgbClr val="BED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177634" y="0"/>
            <a:ext cx="16110585" cy="10257790"/>
            <a:chOff x="2177634" y="0"/>
            <a:chExt cx="16110585" cy="102577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36630" y="0"/>
              <a:ext cx="7751368" cy="67115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35030" y="4847748"/>
              <a:ext cx="7724774" cy="540963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177634" y="2445868"/>
              <a:ext cx="10048875" cy="6715125"/>
            </a:xfrm>
            <a:custGeom>
              <a:avLst/>
              <a:gdLst/>
              <a:ahLst/>
              <a:cxnLst/>
              <a:rect l="l" t="t" r="r" b="b"/>
              <a:pathLst>
                <a:path w="10048875" h="6715125">
                  <a:moveTo>
                    <a:pt x="0" y="6715124"/>
                  </a:moveTo>
                  <a:lnTo>
                    <a:pt x="0" y="0"/>
                  </a:lnTo>
                  <a:lnTo>
                    <a:pt x="10048874" y="0"/>
                  </a:lnTo>
                  <a:lnTo>
                    <a:pt x="10048874" y="6715124"/>
                  </a:lnTo>
                  <a:lnTo>
                    <a:pt x="0" y="6715124"/>
                  </a:lnTo>
                  <a:close/>
                </a:path>
              </a:pathLst>
            </a:custGeom>
            <a:solidFill>
              <a:srgbClr val="507E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185420" algn="just">
              <a:lnSpc>
                <a:spcPct val="100200"/>
              </a:lnSpc>
              <a:spcBef>
                <a:spcPts val="110"/>
              </a:spcBef>
              <a:buChar char="-"/>
              <a:tabLst>
                <a:tab pos="198120" algn="l"/>
              </a:tabLst>
            </a:pPr>
            <a:r>
              <a:rPr spc="-20" dirty="0"/>
              <a:t>A</a:t>
            </a:r>
            <a:r>
              <a:rPr spc="-204" dirty="0"/>
              <a:t> </a:t>
            </a:r>
            <a:r>
              <a:rPr spc="-105" dirty="0"/>
              <a:t>diversified</a:t>
            </a:r>
            <a:r>
              <a:rPr spc="-204" dirty="0"/>
              <a:t> </a:t>
            </a:r>
            <a:r>
              <a:rPr spc="-105" dirty="0"/>
              <a:t>offering</a:t>
            </a:r>
            <a:r>
              <a:rPr spc="-204" dirty="0"/>
              <a:t> </a:t>
            </a:r>
            <a:r>
              <a:rPr spc="-135" dirty="0"/>
              <a:t>(natural</a:t>
            </a:r>
            <a:r>
              <a:rPr spc="-204" dirty="0"/>
              <a:t> </a:t>
            </a:r>
            <a:r>
              <a:rPr spc="-105" dirty="0"/>
              <a:t>and</a:t>
            </a:r>
            <a:r>
              <a:rPr spc="-204" dirty="0"/>
              <a:t> </a:t>
            </a:r>
            <a:r>
              <a:rPr spc="-85" dirty="0"/>
              <a:t>cultural</a:t>
            </a:r>
            <a:r>
              <a:rPr spc="-204" dirty="0"/>
              <a:t> </a:t>
            </a:r>
            <a:r>
              <a:rPr spc="-135" dirty="0"/>
              <a:t>heritage,</a:t>
            </a:r>
            <a:r>
              <a:rPr spc="-204" dirty="0"/>
              <a:t> </a:t>
            </a:r>
            <a:r>
              <a:rPr spc="-90" dirty="0"/>
              <a:t>sports</a:t>
            </a:r>
            <a:r>
              <a:rPr spc="-204" dirty="0"/>
              <a:t> </a:t>
            </a:r>
            <a:r>
              <a:rPr spc="-105" dirty="0"/>
              <a:t>and</a:t>
            </a:r>
            <a:r>
              <a:rPr spc="-204" dirty="0"/>
              <a:t> </a:t>
            </a:r>
            <a:r>
              <a:rPr spc="-95" dirty="0"/>
              <a:t>leisure</a:t>
            </a:r>
            <a:r>
              <a:rPr spc="-60" dirty="0"/>
              <a:t> </a:t>
            </a:r>
            <a:r>
              <a:rPr spc="-114" dirty="0"/>
              <a:t>facilities,</a:t>
            </a:r>
            <a:r>
              <a:rPr spc="-204" dirty="0"/>
              <a:t> </a:t>
            </a:r>
            <a:r>
              <a:rPr spc="-175" dirty="0"/>
              <a:t>entertainment...)</a:t>
            </a:r>
            <a:r>
              <a:rPr spc="-204" dirty="0"/>
              <a:t> </a:t>
            </a:r>
            <a:r>
              <a:rPr spc="-100" dirty="0"/>
              <a:t>that</a:t>
            </a:r>
            <a:r>
              <a:rPr spc="-204" dirty="0"/>
              <a:t> </a:t>
            </a:r>
            <a:r>
              <a:rPr spc="-100" dirty="0"/>
              <a:t>attracts</a:t>
            </a:r>
            <a:r>
              <a:rPr spc="-204" dirty="0"/>
              <a:t> </a:t>
            </a:r>
            <a:r>
              <a:rPr spc="-95" dirty="0"/>
              <a:t>tourists</a:t>
            </a:r>
            <a:r>
              <a:rPr spc="-204" dirty="0"/>
              <a:t> </a:t>
            </a:r>
            <a:r>
              <a:rPr spc="-85" dirty="0"/>
              <a:t>looking</a:t>
            </a:r>
            <a:r>
              <a:rPr spc="-204" dirty="0"/>
              <a:t> </a:t>
            </a:r>
            <a:r>
              <a:rPr spc="-100" dirty="0"/>
              <a:t>for</a:t>
            </a:r>
            <a:r>
              <a:rPr spc="-204" dirty="0"/>
              <a:t> </a:t>
            </a:r>
            <a:r>
              <a:rPr spc="-110" dirty="0"/>
              <a:t>an</a:t>
            </a:r>
            <a:r>
              <a:rPr spc="-204" dirty="0"/>
              <a:t> </a:t>
            </a:r>
            <a:r>
              <a:rPr spc="-125" dirty="0"/>
              <a:t>authentic,</a:t>
            </a:r>
            <a:r>
              <a:rPr spc="-390" dirty="0"/>
              <a:t> </a:t>
            </a:r>
            <a:r>
              <a:rPr spc="-85" dirty="0"/>
              <a:t>unspoilt</a:t>
            </a:r>
            <a:r>
              <a:rPr spc="-204" dirty="0"/>
              <a:t> </a:t>
            </a:r>
            <a:r>
              <a:rPr spc="-120" dirty="0"/>
              <a:t>destination.</a:t>
            </a:r>
          </a:p>
          <a:p>
            <a:pPr marL="12700" marR="83185" indent="185420" algn="just">
              <a:lnSpc>
                <a:spcPct val="101400"/>
              </a:lnSpc>
              <a:spcBef>
                <a:spcPts val="3150"/>
              </a:spcBef>
              <a:buChar char="-"/>
              <a:tabLst>
                <a:tab pos="198120" algn="l"/>
              </a:tabLst>
            </a:pPr>
            <a:r>
              <a:rPr spc="-20" dirty="0"/>
              <a:t>A</a:t>
            </a:r>
            <a:r>
              <a:rPr spc="-204" dirty="0"/>
              <a:t> </a:t>
            </a:r>
            <a:r>
              <a:rPr spc="-100" dirty="0"/>
              <a:t>structured</a:t>
            </a:r>
            <a:r>
              <a:rPr spc="-204" dirty="0"/>
              <a:t> </a:t>
            </a:r>
            <a:r>
              <a:rPr spc="-105" dirty="0"/>
              <a:t>and</a:t>
            </a:r>
            <a:r>
              <a:rPr spc="-204" dirty="0"/>
              <a:t> </a:t>
            </a:r>
            <a:r>
              <a:rPr spc="-90" dirty="0"/>
              <a:t>reliable</a:t>
            </a:r>
            <a:r>
              <a:rPr spc="-204" dirty="0"/>
              <a:t> </a:t>
            </a:r>
            <a:r>
              <a:rPr spc="-135" dirty="0"/>
              <a:t>offering,</a:t>
            </a:r>
            <a:r>
              <a:rPr spc="-204" dirty="0"/>
              <a:t> </a:t>
            </a:r>
            <a:r>
              <a:rPr spc="-105" dirty="0"/>
              <a:t>programmed</a:t>
            </a:r>
            <a:r>
              <a:rPr spc="-204" dirty="0"/>
              <a:t> </a:t>
            </a:r>
            <a:r>
              <a:rPr spc="-110" dirty="0"/>
              <a:t>over</a:t>
            </a:r>
            <a:r>
              <a:rPr spc="-204" dirty="0"/>
              <a:t> </a:t>
            </a:r>
            <a:r>
              <a:rPr spc="-105" dirty="0"/>
              <a:t>several</a:t>
            </a:r>
            <a:r>
              <a:rPr spc="-204" dirty="0"/>
              <a:t> </a:t>
            </a:r>
            <a:r>
              <a:rPr spc="-120" dirty="0"/>
              <a:t>years</a:t>
            </a:r>
            <a:r>
              <a:rPr spc="-204" dirty="0"/>
              <a:t> </a:t>
            </a:r>
            <a:r>
              <a:rPr spc="-130" dirty="0"/>
              <a:t>by</a:t>
            </a:r>
            <a:r>
              <a:rPr spc="-100" dirty="0"/>
              <a:t> </a:t>
            </a:r>
            <a:r>
              <a:rPr spc="-120" dirty="0"/>
              <a:t>major</a:t>
            </a:r>
            <a:r>
              <a:rPr spc="-204" dirty="0"/>
              <a:t> </a:t>
            </a:r>
            <a:r>
              <a:rPr spc="-100" dirty="0"/>
              <a:t>tour</a:t>
            </a:r>
            <a:r>
              <a:rPr spc="-204" dirty="0"/>
              <a:t> </a:t>
            </a:r>
            <a:r>
              <a:rPr spc="-125" dirty="0"/>
              <a:t>operators,</a:t>
            </a:r>
            <a:r>
              <a:rPr spc="-204" dirty="0"/>
              <a:t> </a:t>
            </a:r>
            <a:r>
              <a:rPr spc="-100" dirty="0"/>
              <a:t>that</a:t>
            </a:r>
            <a:r>
              <a:rPr spc="-204" dirty="0"/>
              <a:t> </a:t>
            </a:r>
            <a:r>
              <a:rPr spc="-95" dirty="0"/>
              <a:t>fully</a:t>
            </a:r>
            <a:r>
              <a:rPr spc="-204" dirty="0"/>
              <a:t> </a:t>
            </a:r>
            <a:r>
              <a:rPr spc="-95" dirty="0"/>
              <a:t>satisfies</a:t>
            </a:r>
            <a:r>
              <a:rPr spc="-204" dirty="0"/>
              <a:t> </a:t>
            </a:r>
            <a:r>
              <a:rPr spc="-95" dirty="0"/>
              <a:t>our</a:t>
            </a:r>
            <a:r>
              <a:rPr spc="-204" dirty="0"/>
              <a:t> </a:t>
            </a:r>
            <a:r>
              <a:rPr spc="-110" dirty="0"/>
              <a:t>partners</a:t>
            </a:r>
            <a:r>
              <a:rPr spc="-204" dirty="0"/>
              <a:t> </a:t>
            </a:r>
            <a:r>
              <a:rPr spc="-105" dirty="0"/>
              <a:t>and</a:t>
            </a:r>
            <a:r>
              <a:rPr spc="-204" dirty="0"/>
              <a:t> </a:t>
            </a:r>
            <a:r>
              <a:rPr spc="-120" dirty="0"/>
              <a:t>customers.</a:t>
            </a:r>
          </a:p>
          <a:p>
            <a:pPr marL="12700" marR="558165" indent="185420">
              <a:lnSpc>
                <a:spcPct val="101400"/>
              </a:lnSpc>
              <a:spcBef>
                <a:spcPts val="3150"/>
              </a:spcBef>
              <a:buChar char="-"/>
              <a:tabLst>
                <a:tab pos="198120" algn="l"/>
              </a:tabLst>
            </a:pPr>
            <a:r>
              <a:rPr spc="-20" dirty="0"/>
              <a:t>A</a:t>
            </a:r>
            <a:r>
              <a:rPr spc="-175" dirty="0"/>
              <a:t> </a:t>
            </a:r>
            <a:r>
              <a:rPr spc="-100" dirty="0"/>
              <a:t>flexible</a:t>
            </a:r>
            <a:r>
              <a:rPr spc="-170" dirty="0"/>
              <a:t> </a:t>
            </a:r>
            <a:r>
              <a:rPr spc="-110" dirty="0"/>
              <a:t>offer</a:t>
            </a:r>
            <a:r>
              <a:rPr spc="-175" dirty="0"/>
              <a:t> </a:t>
            </a:r>
            <a:r>
              <a:rPr spc="-105" dirty="0"/>
              <a:t>that</a:t>
            </a:r>
            <a:r>
              <a:rPr spc="-170" dirty="0"/>
              <a:t> </a:t>
            </a:r>
            <a:r>
              <a:rPr spc="-130" dirty="0"/>
              <a:t>“La</a:t>
            </a:r>
            <a:r>
              <a:rPr spc="-175" dirty="0"/>
              <a:t> </a:t>
            </a:r>
            <a:r>
              <a:rPr spc="-105" dirty="0"/>
              <a:t>Route</a:t>
            </a:r>
            <a:r>
              <a:rPr spc="-170" dirty="0"/>
              <a:t> </a:t>
            </a:r>
            <a:r>
              <a:rPr spc="-95" dirty="0"/>
              <a:t>des</a:t>
            </a:r>
            <a:r>
              <a:rPr spc="-175" dirty="0"/>
              <a:t> </a:t>
            </a:r>
            <a:r>
              <a:rPr spc="-65" dirty="0"/>
              <a:t>Villes</a:t>
            </a:r>
            <a:r>
              <a:rPr spc="-170" dirty="0"/>
              <a:t> </a:t>
            </a:r>
            <a:r>
              <a:rPr spc="-140" dirty="0"/>
              <a:t>d'Eaux</a:t>
            </a:r>
            <a:r>
              <a:rPr spc="-175" dirty="0"/>
              <a:t> </a:t>
            </a:r>
            <a:r>
              <a:rPr spc="-105" dirty="0"/>
              <a:t>du</a:t>
            </a:r>
            <a:r>
              <a:rPr spc="-170" dirty="0"/>
              <a:t> </a:t>
            </a:r>
            <a:r>
              <a:rPr spc="-90" dirty="0"/>
              <a:t>Massif</a:t>
            </a:r>
            <a:r>
              <a:rPr spc="-175" dirty="0"/>
              <a:t> </a:t>
            </a:r>
            <a:r>
              <a:rPr spc="-60" dirty="0"/>
              <a:t>Central” </a:t>
            </a:r>
            <a:r>
              <a:rPr spc="-90" dirty="0"/>
              <a:t>can</a:t>
            </a:r>
            <a:r>
              <a:rPr spc="-175" dirty="0"/>
              <a:t> </a:t>
            </a:r>
            <a:r>
              <a:rPr spc="-105" dirty="0"/>
              <a:t>structure</a:t>
            </a:r>
            <a:r>
              <a:rPr spc="-170" dirty="0"/>
              <a:t> </a:t>
            </a:r>
            <a:r>
              <a:rPr spc="-114" dirty="0"/>
              <a:t>at</a:t>
            </a:r>
            <a:r>
              <a:rPr spc="-175" dirty="0"/>
              <a:t> </a:t>
            </a:r>
            <a:r>
              <a:rPr spc="-120" dirty="0"/>
              <a:t>your</a:t>
            </a:r>
            <a:r>
              <a:rPr spc="-170" dirty="0"/>
              <a:t> </a:t>
            </a:r>
            <a:r>
              <a:rPr spc="-95" dirty="0"/>
              <a:t>convenience</a:t>
            </a:r>
            <a:r>
              <a:rPr spc="-175" dirty="0"/>
              <a:t> </a:t>
            </a:r>
            <a:r>
              <a:rPr spc="-80" dirty="0"/>
              <a:t>to</a:t>
            </a:r>
            <a:r>
              <a:rPr spc="-170" dirty="0"/>
              <a:t> </a:t>
            </a:r>
            <a:r>
              <a:rPr spc="-110" dirty="0"/>
              <a:t>meet</a:t>
            </a:r>
            <a:r>
              <a:rPr spc="-175" dirty="0"/>
              <a:t> </a:t>
            </a:r>
            <a:r>
              <a:rPr spc="-120" dirty="0"/>
              <a:t>your</a:t>
            </a:r>
            <a:r>
              <a:rPr spc="-170" dirty="0"/>
              <a:t> </a:t>
            </a:r>
            <a:r>
              <a:rPr spc="-10" dirty="0"/>
              <a:t>customers' </a:t>
            </a:r>
            <a:r>
              <a:rPr spc="-45" dirty="0"/>
              <a:t>expectations.</a:t>
            </a:r>
          </a:p>
          <a:p>
            <a:pPr marL="12700" marR="447675" indent="185420">
              <a:lnSpc>
                <a:spcPct val="100200"/>
              </a:lnSpc>
              <a:spcBef>
                <a:spcPts val="3190"/>
              </a:spcBef>
              <a:buChar char="-"/>
              <a:tabLst>
                <a:tab pos="198120" algn="l"/>
              </a:tabLst>
            </a:pPr>
            <a:r>
              <a:rPr spc="-20" dirty="0"/>
              <a:t>A</a:t>
            </a:r>
            <a:r>
              <a:rPr spc="-160" dirty="0"/>
              <a:t> </a:t>
            </a:r>
            <a:r>
              <a:rPr spc="-105" dirty="0"/>
              <a:t>thermal</a:t>
            </a:r>
            <a:r>
              <a:rPr spc="-160" dirty="0"/>
              <a:t> </a:t>
            </a:r>
            <a:r>
              <a:rPr spc="-150" dirty="0"/>
              <a:t>water-</a:t>
            </a:r>
            <a:r>
              <a:rPr spc="-100" dirty="0"/>
              <a:t>based</a:t>
            </a:r>
            <a:r>
              <a:rPr spc="-160" dirty="0"/>
              <a:t> </a:t>
            </a:r>
            <a:r>
              <a:rPr spc="-110" dirty="0"/>
              <a:t>wellness</a:t>
            </a:r>
            <a:r>
              <a:rPr spc="-160" dirty="0"/>
              <a:t> </a:t>
            </a:r>
            <a:r>
              <a:rPr spc="-110" dirty="0"/>
              <a:t>offer</a:t>
            </a:r>
            <a:r>
              <a:rPr spc="-160" dirty="0"/>
              <a:t> </a:t>
            </a:r>
            <a:r>
              <a:rPr spc="-105" dirty="0"/>
              <a:t>in</a:t>
            </a:r>
            <a:r>
              <a:rPr spc="-160" dirty="0"/>
              <a:t> </a:t>
            </a:r>
            <a:r>
              <a:rPr spc="-140" dirty="0"/>
              <a:t>every</a:t>
            </a:r>
            <a:r>
              <a:rPr spc="-160" dirty="0"/>
              <a:t> </a:t>
            </a:r>
            <a:r>
              <a:rPr spc="-95" dirty="0"/>
              <a:t>“Ville</a:t>
            </a:r>
            <a:r>
              <a:rPr spc="-160" dirty="0"/>
              <a:t> </a:t>
            </a:r>
            <a:r>
              <a:rPr spc="-185" dirty="0"/>
              <a:t>d'Eaux”,</a:t>
            </a:r>
            <a:r>
              <a:rPr spc="-160" dirty="0"/>
              <a:t> </a:t>
            </a:r>
            <a:r>
              <a:rPr spc="-140" dirty="0"/>
              <a:t>with</a:t>
            </a:r>
            <a:r>
              <a:rPr spc="-155" dirty="0"/>
              <a:t> </a:t>
            </a:r>
            <a:r>
              <a:rPr spc="-50" dirty="0"/>
              <a:t>a </a:t>
            </a:r>
            <a:r>
              <a:rPr spc="-140" dirty="0"/>
              <a:t>wide</a:t>
            </a:r>
            <a:r>
              <a:rPr spc="-170" dirty="0"/>
              <a:t> </a:t>
            </a:r>
            <a:r>
              <a:rPr spc="-120" dirty="0"/>
              <a:t>range</a:t>
            </a:r>
            <a:r>
              <a:rPr spc="-165" dirty="0"/>
              <a:t> </a:t>
            </a:r>
            <a:r>
              <a:rPr spc="-85" dirty="0"/>
              <a:t>of</a:t>
            </a:r>
            <a:r>
              <a:rPr spc="-165" dirty="0"/>
              <a:t> </a:t>
            </a:r>
            <a:r>
              <a:rPr spc="-100" dirty="0"/>
              <a:t>packages</a:t>
            </a:r>
            <a:r>
              <a:rPr spc="-165" dirty="0"/>
              <a:t> </a:t>
            </a:r>
            <a:r>
              <a:rPr spc="-110" dirty="0"/>
              <a:t>and</a:t>
            </a:r>
            <a:r>
              <a:rPr spc="-170" dirty="0"/>
              <a:t> </a:t>
            </a:r>
            <a:r>
              <a:rPr spc="-110" dirty="0"/>
              <a:t>adapted</a:t>
            </a:r>
            <a:r>
              <a:rPr spc="-165" dirty="0"/>
              <a:t> </a:t>
            </a:r>
            <a:r>
              <a:rPr spc="-90" dirty="0"/>
              <a:t>accommodation</a:t>
            </a:r>
            <a:r>
              <a:rPr spc="-165" dirty="0"/>
              <a:t> </a:t>
            </a:r>
            <a:r>
              <a:rPr spc="-105" dirty="0"/>
              <a:t>that</a:t>
            </a:r>
            <a:r>
              <a:rPr spc="-165" dirty="0"/>
              <a:t> </a:t>
            </a:r>
            <a:r>
              <a:rPr spc="-90" dirty="0"/>
              <a:t>can</a:t>
            </a:r>
            <a:r>
              <a:rPr spc="-165" dirty="0"/>
              <a:t> </a:t>
            </a:r>
            <a:r>
              <a:rPr spc="-25" dirty="0"/>
              <a:t>be </a:t>
            </a:r>
            <a:r>
              <a:rPr spc="-100" dirty="0"/>
              <a:t>linked</a:t>
            </a:r>
            <a:r>
              <a:rPr spc="-175" dirty="0"/>
              <a:t> </a:t>
            </a:r>
            <a:r>
              <a:rPr spc="-80" dirty="0"/>
              <a:t>to</a:t>
            </a:r>
            <a:r>
              <a:rPr spc="-170" dirty="0"/>
              <a:t> </a:t>
            </a:r>
            <a:r>
              <a:rPr spc="-100" dirty="0"/>
              <a:t>the</a:t>
            </a:r>
            <a:r>
              <a:rPr spc="-170" dirty="0"/>
              <a:t> </a:t>
            </a:r>
            <a:r>
              <a:rPr spc="-105" dirty="0"/>
              <a:t>thermal</a:t>
            </a:r>
            <a:r>
              <a:rPr spc="-175" dirty="0"/>
              <a:t> </a:t>
            </a:r>
            <a:r>
              <a:rPr spc="-10" dirty="0"/>
              <a:t>baths.</a:t>
            </a:r>
          </a:p>
        </p:txBody>
      </p:sp>
      <p:sp>
        <p:nvSpPr>
          <p:cNvPr id="8" name="object 8"/>
          <p:cNvSpPr/>
          <p:nvPr/>
        </p:nvSpPr>
        <p:spPr>
          <a:xfrm>
            <a:off x="9597498" y="5277501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29985" y="57470"/>
                </a:moveTo>
                <a:lnTo>
                  <a:pt x="17920" y="55245"/>
                </a:lnTo>
                <a:lnTo>
                  <a:pt x="8433" y="49037"/>
                </a:lnTo>
                <a:lnTo>
                  <a:pt x="2225" y="39550"/>
                </a:lnTo>
                <a:lnTo>
                  <a:pt x="0" y="27485"/>
                </a:lnTo>
                <a:lnTo>
                  <a:pt x="2225" y="16866"/>
                </a:lnTo>
                <a:lnTo>
                  <a:pt x="8433" y="8120"/>
                </a:lnTo>
                <a:lnTo>
                  <a:pt x="17920" y="2186"/>
                </a:lnTo>
                <a:lnTo>
                  <a:pt x="29985" y="0"/>
                </a:lnTo>
                <a:lnTo>
                  <a:pt x="40604" y="1132"/>
                </a:lnTo>
                <a:lnTo>
                  <a:pt x="49350" y="7183"/>
                </a:lnTo>
                <a:lnTo>
                  <a:pt x="55284" y="16515"/>
                </a:lnTo>
                <a:lnTo>
                  <a:pt x="57470" y="27485"/>
                </a:lnTo>
                <a:lnTo>
                  <a:pt x="56338" y="39550"/>
                </a:lnTo>
                <a:lnTo>
                  <a:pt x="50287" y="49037"/>
                </a:lnTo>
                <a:lnTo>
                  <a:pt x="40955" y="55245"/>
                </a:lnTo>
                <a:lnTo>
                  <a:pt x="29985" y="574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70996" y="1058596"/>
            <a:ext cx="5417820" cy="129476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584200" marR="5080" indent="-572135">
              <a:lnSpc>
                <a:spcPct val="102099"/>
              </a:lnSpc>
              <a:spcBef>
                <a:spcPts val="35"/>
              </a:spcBef>
            </a:pPr>
            <a:r>
              <a:rPr sz="4100" spc="-130" dirty="0">
                <a:solidFill>
                  <a:srgbClr val="507EA1"/>
                </a:solidFill>
              </a:rPr>
              <a:t>How</a:t>
            </a:r>
            <a:r>
              <a:rPr sz="4100" spc="-165" dirty="0">
                <a:solidFill>
                  <a:srgbClr val="507EA1"/>
                </a:solidFill>
              </a:rPr>
              <a:t> </a:t>
            </a:r>
            <a:r>
              <a:rPr sz="4100" spc="-160" dirty="0">
                <a:solidFill>
                  <a:srgbClr val="507EA1"/>
                </a:solidFill>
              </a:rPr>
              <a:t>interesting </a:t>
            </a:r>
            <a:r>
              <a:rPr sz="4100" spc="-195" dirty="0">
                <a:solidFill>
                  <a:srgbClr val="507EA1"/>
                </a:solidFill>
              </a:rPr>
              <a:t>is</a:t>
            </a:r>
            <a:r>
              <a:rPr sz="4100" spc="-160" dirty="0">
                <a:solidFill>
                  <a:srgbClr val="507EA1"/>
                </a:solidFill>
              </a:rPr>
              <a:t> </a:t>
            </a:r>
            <a:r>
              <a:rPr sz="4100" spc="-75" dirty="0">
                <a:solidFill>
                  <a:srgbClr val="507EA1"/>
                </a:solidFill>
              </a:rPr>
              <a:t>our </a:t>
            </a:r>
            <a:r>
              <a:rPr sz="4100" spc="-130" dirty="0">
                <a:solidFill>
                  <a:srgbClr val="507EA1"/>
                </a:solidFill>
              </a:rPr>
              <a:t>tourism</a:t>
            </a:r>
            <a:r>
              <a:rPr sz="4100" spc="-160" dirty="0">
                <a:solidFill>
                  <a:srgbClr val="507EA1"/>
                </a:solidFill>
              </a:rPr>
              <a:t> </a:t>
            </a:r>
            <a:r>
              <a:rPr sz="4100" spc="-10" dirty="0">
                <a:solidFill>
                  <a:srgbClr val="507EA1"/>
                </a:solidFill>
              </a:rPr>
              <a:t>o£ering?</a:t>
            </a:r>
            <a:endParaRPr sz="4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66676" y="0"/>
            <a:ext cx="16689069" cy="10287000"/>
            <a:chOff x="1566676" y="0"/>
            <a:chExt cx="16689069" cy="10287000"/>
          </a:xfrm>
        </p:grpSpPr>
        <p:sp>
          <p:nvSpPr>
            <p:cNvPr id="3" name="object 3"/>
            <p:cNvSpPr/>
            <p:nvPr/>
          </p:nvSpPr>
          <p:spPr>
            <a:xfrm>
              <a:off x="1566676" y="0"/>
              <a:ext cx="8750935" cy="5755005"/>
            </a:xfrm>
            <a:custGeom>
              <a:avLst/>
              <a:gdLst/>
              <a:ahLst/>
              <a:cxnLst/>
              <a:rect l="l" t="t" r="r" b="b"/>
              <a:pathLst>
                <a:path w="8750935" h="5755005">
                  <a:moveTo>
                    <a:pt x="8750498" y="5754791"/>
                  </a:moveTo>
                  <a:lnTo>
                    <a:pt x="0" y="5754791"/>
                  </a:lnTo>
                  <a:lnTo>
                    <a:pt x="0" y="0"/>
                  </a:lnTo>
                  <a:lnTo>
                    <a:pt x="8750498" y="0"/>
                  </a:lnTo>
                  <a:lnTo>
                    <a:pt x="8750498" y="5754791"/>
                  </a:lnTo>
                  <a:close/>
                </a:path>
              </a:pathLst>
            </a:custGeom>
            <a:solidFill>
              <a:srgbClr val="BED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67395" y="11"/>
              <a:ext cx="16687800" cy="10287000"/>
            </a:xfrm>
            <a:custGeom>
              <a:avLst/>
              <a:gdLst/>
              <a:ahLst/>
              <a:cxnLst/>
              <a:rect l="l" t="t" r="r" b="b"/>
              <a:pathLst>
                <a:path w="16687800" h="10287000">
                  <a:moveTo>
                    <a:pt x="8343900" y="5740120"/>
                  </a:moveTo>
                  <a:lnTo>
                    <a:pt x="0" y="5740120"/>
                  </a:lnTo>
                  <a:lnTo>
                    <a:pt x="0" y="10286987"/>
                  </a:lnTo>
                  <a:lnTo>
                    <a:pt x="8343900" y="10286987"/>
                  </a:lnTo>
                  <a:lnTo>
                    <a:pt x="8343900" y="5740120"/>
                  </a:lnTo>
                  <a:close/>
                </a:path>
                <a:path w="16687800" h="10287000">
                  <a:moveTo>
                    <a:pt x="16687470" y="0"/>
                  </a:moveTo>
                  <a:lnTo>
                    <a:pt x="8343570" y="0"/>
                  </a:lnTo>
                  <a:lnTo>
                    <a:pt x="8343570" y="5730938"/>
                  </a:lnTo>
                  <a:lnTo>
                    <a:pt x="16687470" y="5730938"/>
                  </a:lnTo>
                  <a:lnTo>
                    <a:pt x="16687470" y="0"/>
                  </a:lnTo>
                  <a:close/>
                </a:path>
              </a:pathLst>
            </a:custGeom>
            <a:solidFill>
              <a:srgbClr val="507E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911738" y="5733421"/>
              <a:ext cx="8343900" cy="4553585"/>
            </a:xfrm>
            <a:custGeom>
              <a:avLst/>
              <a:gdLst/>
              <a:ahLst/>
              <a:cxnLst/>
              <a:rect l="l" t="t" r="r" b="b"/>
              <a:pathLst>
                <a:path w="8343900" h="4553584">
                  <a:moveTo>
                    <a:pt x="0" y="0"/>
                  </a:moveTo>
                  <a:lnTo>
                    <a:pt x="8343900" y="0"/>
                  </a:lnTo>
                  <a:lnTo>
                    <a:pt x="8343900" y="4553577"/>
                  </a:lnTo>
                  <a:lnTo>
                    <a:pt x="0" y="45535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D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900" spc="-165" dirty="0">
                <a:solidFill>
                  <a:srgbClr val="000000"/>
                </a:solidFill>
              </a:rPr>
              <a:t>Our</a:t>
            </a:r>
            <a:r>
              <a:rPr sz="6900" spc="-335" dirty="0">
                <a:solidFill>
                  <a:srgbClr val="000000"/>
                </a:solidFill>
              </a:rPr>
              <a:t> </a:t>
            </a:r>
            <a:r>
              <a:rPr sz="6900" spc="-270" dirty="0">
                <a:solidFill>
                  <a:srgbClr val="000000"/>
                </a:solidFill>
              </a:rPr>
              <a:t>current</a:t>
            </a:r>
            <a:r>
              <a:rPr sz="6900" spc="-330" dirty="0">
                <a:solidFill>
                  <a:srgbClr val="000000"/>
                </a:solidFill>
              </a:rPr>
              <a:t> </a:t>
            </a:r>
            <a:r>
              <a:rPr sz="6900" spc="-125" dirty="0">
                <a:solidFill>
                  <a:srgbClr val="000000"/>
                </a:solidFill>
              </a:rPr>
              <a:t>partners</a:t>
            </a:r>
            <a:endParaRPr sz="690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01154" y="1293562"/>
            <a:ext cx="9982199" cy="87524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13957" y="3259717"/>
            <a:ext cx="3524250" cy="7027545"/>
          </a:xfrm>
          <a:custGeom>
            <a:avLst/>
            <a:gdLst/>
            <a:ahLst/>
            <a:cxnLst/>
            <a:rect l="l" t="t" r="r" b="b"/>
            <a:pathLst>
              <a:path w="3524250" h="7027545">
                <a:moveTo>
                  <a:pt x="0" y="0"/>
                </a:moveTo>
                <a:lnTo>
                  <a:pt x="3524248" y="0"/>
                </a:lnTo>
                <a:lnTo>
                  <a:pt x="3524248" y="7027282"/>
                </a:lnTo>
                <a:lnTo>
                  <a:pt x="0" y="7027282"/>
                </a:lnTo>
                <a:lnTo>
                  <a:pt x="0" y="0"/>
                </a:lnTo>
                <a:close/>
              </a:path>
            </a:pathLst>
          </a:custGeom>
          <a:solidFill>
            <a:srgbClr val="507EA1">
              <a:alpha val="82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4520" y="0"/>
            <a:ext cx="2905125" cy="9302115"/>
          </a:xfrm>
          <a:custGeom>
            <a:avLst/>
            <a:gdLst/>
            <a:ahLst/>
            <a:cxnLst/>
            <a:rect l="l" t="t" r="r" b="b"/>
            <a:pathLst>
              <a:path w="2905125" h="9302115">
                <a:moveTo>
                  <a:pt x="2905125" y="9301981"/>
                </a:moveTo>
                <a:lnTo>
                  <a:pt x="0" y="9301981"/>
                </a:lnTo>
                <a:lnTo>
                  <a:pt x="0" y="0"/>
                </a:lnTo>
                <a:lnTo>
                  <a:pt x="2905125" y="0"/>
                </a:lnTo>
                <a:lnTo>
                  <a:pt x="2905125" y="9301981"/>
                </a:lnTo>
                <a:close/>
              </a:path>
            </a:pathLst>
          </a:custGeom>
          <a:solidFill>
            <a:srgbClr val="507EA1">
              <a:alpha val="8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8382" rIns="0" bIns="0" rtlCol="0">
            <a:spAutoFit/>
          </a:bodyPr>
          <a:lstStyle/>
          <a:p>
            <a:pPr marL="736600">
              <a:lnSpc>
                <a:spcPct val="100000"/>
              </a:lnSpc>
              <a:spcBef>
                <a:spcPts val="125"/>
              </a:spcBef>
            </a:pPr>
            <a:r>
              <a:rPr sz="7050" spc="-150" baseline="4137" dirty="0"/>
              <a:t>H</a:t>
            </a:r>
            <a:r>
              <a:rPr sz="7050" spc="-150" baseline="3546" dirty="0"/>
              <a:t>ow</a:t>
            </a:r>
            <a:r>
              <a:rPr sz="7050" spc="-367" baseline="3546" dirty="0"/>
              <a:t> </a:t>
            </a:r>
            <a:r>
              <a:rPr sz="7050" spc="-165" baseline="2955" dirty="0"/>
              <a:t>can</a:t>
            </a:r>
            <a:r>
              <a:rPr sz="7050" spc="-352" baseline="2955" dirty="0"/>
              <a:t> </a:t>
            </a:r>
            <a:r>
              <a:rPr sz="7050" spc="-15" baseline="2364" dirty="0"/>
              <a:t>yo</a:t>
            </a:r>
            <a:r>
              <a:rPr sz="7050" spc="-15" baseline="1773" dirty="0"/>
              <a:t>u</a:t>
            </a:r>
            <a:r>
              <a:rPr sz="7050" spc="-412" baseline="1773" dirty="0"/>
              <a:t> </a:t>
            </a:r>
            <a:r>
              <a:rPr sz="7050" spc="-135" baseline="1773" dirty="0"/>
              <a:t>co</a:t>
            </a:r>
            <a:r>
              <a:rPr sz="7050" spc="-135" baseline="1182" dirty="0"/>
              <a:t>nta</a:t>
            </a:r>
            <a:r>
              <a:rPr sz="4700" spc="-90" dirty="0"/>
              <a:t>ct</a:t>
            </a:r>
            <a:r>
              <a:rPr sz="4700" spc="-254" dirty="0"/>
              <a:t> </a:t>
            </a:r>
            <a:r>
              <a:rPr sz="4700" spc="-25" dirty="0"/>
              <a:t>us?</a:t>
            </a:r>
            <a:endParaRPr sz="4700"/>
          </a:p>
        </p:txBody>
      </p:sp>
      <p:sp>
        <p:nvSpPr>
          <p:cNvPr id="5" name="object 5"/>
          <p:cNvSpPr/>
          <p:nvPr/>
        </p:nvSpPr>
        <p:spPr>
          <a:xfrm>
            <a:off x="11809999" y="3899999"/>
            <a:ext cx="35560" cy="66675"/>
          </a:xfrm>
          <a:custGeom>
            <a:avLst/>
            <a:gdLst/>
            <a:ahLst/>
            <a:cxnLst/>
            <a:rect l="l" t="t" r="r" b="b"/>
            <a:pathLst>
              <a:path w="35559" h="66675">
                <a:moveTo>
                  <a:pt x="30753" y="66675"/>
                </a:moveTo>
                <a:lnTo>
                  <a:pt x="4219" y="66675"/>
                </a:lnTo>
                <a:lnTo>
                  <a:pt x="0" y="62454"/>
                </a:lnTo>
                <a:lnTo>
                  <a:pt x="0" y="7494"/>
                </a:lnTo>
                <a:lnTo>
                  <a:pt x="9992" y="0"/>
                </a:lnTo>
                <a:lnTo>
                  <a:pt x="27480" y="0"/>
                </a:lnTo>
                <a:lnTo>
                  <a:pt x="34973" y="7494"/>
                </a:lnTo>
                <a:lnTo>
                  <a:pt x="34973" y="62454"/>
                </a:lnTo>
                <a:lnTo>
                  <a:pt x="30753" y="66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207499" y="3899999"/>
            <a:ext cx="35560" cy="66675"/>
          </a:xfrm>
          <a:custGeom>
            <a:avLst/>
            <a:gdLst/>
            <a:ahLst/>
            <a:cxnLst/>
            <a:rect l="l" t="t" r="r" b="b"/>
            <a:pathLst>
              <a:path w="35559" h="66675">
                <a:moveTo>
                  <a:pt x="30753" y="66675"/>
                </a:moveTo>
                <a:lnTo>
                  <a:pt x="4220" y="66675"/>
                </a:lnTo>
                <a:lnTo>
                  <a:pt x="0" y="62454"/>
                </a:lnTo>
                <a:lnTo>
                  <a:pt x="0" y="7494"/>
                </a:lnTo>
                <a:lnTo>
                  <a:pt x="7494" y="0"/>
                </a:lnTo>
                <a:lnTo>
                  <a:pt x="27480" y="0"/>
                </a:lnTo>
                <a:lnTo>
                  <a:pt x="34974" y="7494"/>
                </a:lnTo>
                <a:lnTo>
                  <a:pt x="34974" y="62454"/>
                </a:lnTo>
                <a:lnTo>
                  <a:pt x="30753" y="66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53572" y="1879019"/>
            <a:ext cx="11014710" cy="1611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5"/>
              </a:spcBef>
            </a:pPr>
            <a:r>
              <a:rPr sz="3450" spc="-295" dirty="0">
                <a:solidFill>
                  <a:srgbClr val="424242"/>
                </a:solidFill>
                <a:latin typeface="Tahoma"/>
                <a:cs typeface="Tahoma"/>
              </a:rPr>
              <a:t>If</a:t>
            </a:r>
            <a:r>
              <a:rPr sz="3450" spc="-24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3450" spc="-150" dirty="0">
                <a:solidFill>
                  <a:srgbClr val="424242"/>
                </a:solidFill>
                <a:latin typeface="Tahoma"/>
                <a:cs typeface="Tahoma"/>
              </a:rPr>
              <a:t>you</a:t>
            </a:r>
            <a:r>
              <a:rPr sz="3450" spc="-24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3450" spc="-150" dirty="0">
                <a:solidFill>
                  <a:srgbClr val="424242"/>
                </a:solidFill>
                <a:latin typeface="Tahoma"/>
                <a:cs typeface="Tahoma"/>
              </a:rPr>
              <a:t>are</a:t>
            </a:r>
            <a:r>
              <a:rPr sz="3450" spc="-24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3450" spc="-140" dirty="0">
                <a:solidFill>
                  <a:srgbClr val="424242"/>
                </a:solidFill>
                <a:latin typeface="Tahoma"/>
                <a:cs typeface="Tahoma"/>
              </a:rPr>
              <a:t>interested</a:t>
            </a:r>
            <a:r>
              <a:rPr sz="3450" spc="-24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3450" spc="-150" dirty="0">
                <a:solidFill>
                  <a:srgbClr val="424242"/>
                </a:solidFill>
                <a:latin typeface="Tahoma"/>
                <a:cs typeface="Tahoma"/>
              </a:rPr>
              <a:t>in</a:t>
            </a:r>
            <a:r>
              <a:rPr sz="3450" spc="-23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3450" spc="-135" dirty="0">
                <a:solidFill>
                  <a:srgbClr val="424242"/>
                </a:solidFill>
                <a:latin typeface="Tahoma"/>
                <a:cs typeface="Tahoma"/>
              </a:rPr>
              <a:t>our</a:t>
            </a:r>
            <a:r>
              <a:rPr sz="3450" spc="-24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3450" spc="-140" dirty="0">
                <a:solidFill>
                  <a:srgbClr val="424242"/>
                </a:solidFill>
                <a:latin typeface="Tahoma"/>
                <a:cs typeface="Tahoma"/>
              </a:rPr>
              <a:t>offer</a:t>
            </a:r>
            <a:r>
              <a:rPr sz="3450" spc="-24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3450" spc="-155" dirty="0">
                <a:solidFill>
                  <a:srgbClr val="424242"/>
                </a:solidFill>
                <a:latin typeface="Tahoma"/>
                <a:cs typeface="Tahoma"/>
              </a:rPr>
              <a:t>and</a:t>
            </a:r>
            <a:r>
              <a:rPr sz="3450" spc="-24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3450" spc="-160" dirty="0">
                <a:solidFill>
                  <a:srgbClr val="424242"/>
                </a:solidFill>
                <a:latin typeface="Tahoma"/>
                <a:cs typeface="Tahoma"/>
              </a:rPr>
              <a:t>would</a:t>
            </a:r>
            <a:r>
              <a:rPr sz="3450" spc="-24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3450" spc="-114" dirty="0">
                <a:solidFill>
                  <a:srgbClr val="424242"/>
                </a:solidFill>
                <a:latin typeface="Tahoma"/>
                <a:cs typeface="Tahoma"/>
              </a:rPr>
              <a:t>like</a:t>
            </a:r>
            <a:r>
              <a:rPr sz="3450" spc="-23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3450" spc="-100" dirty="0">
                <a:solidFill>
                  <a:srgbClr val="424242"/>
                </a:solidFill>
                <a:latin typeface="Tahoma"/>
                <a:cs typeface="Tahoma"/>
              </a:rPr>
              <a:t>to</a:t>
            </a:r>
            <a:r>
              <a:rPr sz="3450" spc="-24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3450" spc="-160" dirty="0">
                <a:solidFill>
                  <a:srgbClr val="424242"/>
                </a:solidFill>
                <a:latin typeface="Tahoma"/>
                <a:cs typeface="Tahoma"/>
              </a:rPr>
              <a:t>arrange</a:t>
            </a:r>
            <a:r>
              <a:rPr sz="3450" spc="-24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3450" spc="-50" dirty="0">
                <a:solidFill>
                  <a:srgbClr val="424242"/>
                </a:solidFill>
                <a:latin typeface="Tahoma"/>
                <a:cs typeface="Tahoma"/>
              </a:rPr>
              <a:t>a </a:t>
            </a:r>
            <a:r>
              <a:rPr sz="3450" spc="-195" dirty="0">
                <a:solidFill>
                  <a:srgbClr val="424242"/>
                </a:solidFill>
                <a:latin typeface="Tahoma"/>
                <a:cs typeface="Tahoma"/>
              </a:rPr>
              <a:t>meeting,</a:t>
            </a:r>
            <a:r>
              <a:rPr sz="3450" spc="-229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3450" spc="-120" dirty="0">
                <a:solidFill>
                  <a:srgbClr val="424242"/>
                </a:solidFill>
                <a:latin typeface="Tahoma"/>
                <a:cs typeface="Tahoma"/>
              </a:rPr>
              <a:t>please</a:t>
            </a:r>
            <a:r>
              <a:rPr sz="3450" spc="-229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3450" spc="-105" dirty="0">
                <a:solidFill>
                  <a:srgbClr val="424242"/>
                </a:solidFill>
                <a:latin typeface="Tahoma"/>
                <a:cs typeface="Tahoma"/>
              </a:rPr>
              <a:t>contact</a:t>
            </a:r>
            <a:r>
              <a:rPr sz="3450" spc="-229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3450" spc="-145" dirty="0">
                <a:solidFill>
                  <a:srgbClr val="424242"/>
                </a:solidFill>
                <a:latin typeface="Tahoma"/>
                <a:cs typeface="Tahoma"/>
              </a:rPr>
              <a:t>Stéphane</a:t>
            </a:r>
            <a:r>
              <a:rPr sz="3450" spc="-229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3450" spc="-135" dirty="0">
                <a:solidFill>
                  <a:srgbClr val="424242"/>
                </a:solidFill>
                <a:latin typeface="Tahoma"/>
                <a:cs typeface="Tahoma"/>
              </a:rPr>
              <a:t>Huin</a:t>
            </a:r>
            <a:r>
              <a:rPr sz="3450" spc="-229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3450" spc="-145" dirty="0">
                <a:solidFill>
                  <a:srgbClr val="424242"/>
                </a:solidFill>
                <a:latin typeface="Tahoma"/>
                <a:cs typeface="Tahoma"/>
              </a:rPr>
              <a:t>at</a:t>
            </a:r>
            <a:r>
              <a:rPr sz="3450" spc="-229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3450" spc="-170" dirty="0">
                <a:solidFill>
                  <a:srgbClr val="424242"/>
                </a:solidFill>
                <a:latin typeface="Tahoma"/>
                <a:cs typeface="Tahoma"/>
              </a:rPr>
              <a:t>“La</a:t>
            </a:r>
            <a:r>
              <a:rPr sz="3450" spc="-229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3450" spc="-125" dirty="0">
                <a:solidFill>
                  <a:srgbClr val="424242"/>
                </a:solidFill>
                <a:latin typeface="Tahoma"/>
                <a:cs typeface="Tahoma"/>
              </a:rPr>
              <a:t>Route</a:t>
            </a:r>
            <a:r>
              <a:rPr sz="3450" spc="-229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3450" spc="-120" dirty="0">
                <a:solidFill>
                  <a:srgbClr val="424242"/>
                </a:solidFill>
                <a:latin typeface="Tahoma"/>
                <a:cs typeface="Tahoma"/>
              </a:rPr>
              <a:t>des</a:t>
            </a:r>
            <a:r>
              <a:rPr sz="3450" spc="-229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3450" spc="-10" dirty="0">
                <a:solidFill>
                  <a:srgbClr val="424242"/>
                </a:solidFill>
                <a:latin typeface="Tahoma"/>
                <a:cs typeface="Tahoma"/>
              </a:rPr>
              <a:t>Villes </a:t>
            </a:r>
            <a:r>
              <a:rPr sz="3450" spc="-185" dirty="0">
                <a:solidFill>
                  <a:srgbClr val="424242"/>
                </a:solidFill>
                <a:latin typeface="Tahoma"/>
                <a:cs typeface="Tahoma"/>
              </a:rPr>
              <a:t>d'Eaux</a:t>
            </a:r>
            <a:r>
              <a:rPr sz="3450" spc="-24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3450" spc="-150" dirty="0">
                <a:solidFill>
                  <a:srgbClr val="424242"/>
                </a:solidFill>
                <a:latin typeface="Tahoma"/>
                <a:cs typeface="Tahoma"/>
              </a:rPr>
              <a:t>du</a:t>
            </a:r>
            <a:r>
              <a:rPr sz="3450" spc="-235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3450" spc="-120" dirty="0">
                <a:solidFill>
                  <a:srgbClr val="424242"/>
                </a:solidFill>
                <a:latin typeface="Tahoma"/>
                <a:cs typeface="Tahoma"/>
              </a:rPr>
              <a:t>Massif</a:t>
            </a:r>
            <a:r>
              <a:rPr sz="3450" spc="-240" dirty="0">
                <a:solidFill>
                  <a:srgbClr val="424242"/>
                </a:solidFill>
                <a:latin typeface="Tahoma"/>
                <a:cs typeface="Tahoma"/>
              </a:rPr>
              <a:t> </a:t>
            </a:r>
            <a:r>
              <a:rPr sz="3450" spc="-80" dirty="0">
                <a:solidFill>
                  <a:srgbClr val="424242"/>
                </a:solidFill>
                <a:latin typeface="Tahoma"/>
                <a:cs typeface="Tahoma"/>
              </a:rPr>
              <a:t>Central”.</a:t>
            </a:r>
            <a:endParaRPr sz="345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808321" y="4647505"/>
            <a:ext cx="5591175" cy="4116070"/>
            <a:chOff x="1808321" y="4647505"/>
            <a:chExt cx="5591175" cy="4116070"/>
          </a:xfrm>
        </p:grpSpPr>
        <p:sp>
          <p:nvSpPr>
            <p:cNvPr id="9" name="object 9"/>
            <p:cNvSpPr/>
            <p:nvPr/>
          </p:nvSpPr>
          <p:spPr>
            <a:xfrm>
              <a:off x="1808315" y="4647513"/>
              <a:ext cx="5591175" cy="4116070"/>
            </a:xfrm>
            <a:custGeom>
              <a:avLst/>
              <a:gdLst/>
              <a:ahLst/>
              <a:cxnLst/>
              <a:rect l="l" t="t" r="r" b="b"/>
              <a:pathLst>
                <a:path w="5591175" h="4116070">
                  <a:moveTo>
                    <a:pt x="5220132" y="2313787"/>
                  </a:moveTo>
                  <a:lnTo>
                    <a:pt x="5217884" y="2268232"/>
                  </a:lnTo>
                  <a:lnTo>
                    <a:pt x="5211203" y="2223122"/>
                  </a:lnTo>
                  <a:lnTo>
                    <a:pt x="5200116" y="2178875"/>
                  </a:lnTo>
                  <a:lnTo>
                    <a:pt x="5184749" y="2135936"/>
                  </a:lnTo>
                  <a:lnTo>
                    <a:pt x="5165255" y="2094712"/>
                  </a:lnTo>
                  <a:lnTo>
                    <a:pt x="5141811" y="2055596"/>
                  </a:lnTo>
                  <a:lnTo>
                    <a:pt x="5114645" y="2018969"/>
                  </a:lnTo>
                  <a:lnTo>
                    <a:pt x="5084013" y="1985175"/>
                  </a:lnTo>
                  <a:lnTo>
                    <a:pt x="5050218" y="1954542"/>
                  </a:lnTo>
                  <a:lnTo>
                    <a:pt x="5013591" y="1927377"/>
                  </a:lnTo>
                  <a:lnTo>
                    <a:pt x="4974475" y="1903933"/>
                  </a:lnTo>
                  <a:lnTo>
                    <a:pt x="4933239" y="1884438"/>
                  </a:lnTo>
                  <a:lnTo>
                    <a:pt x="4890300" y="1869071"/>
                  </a:lnTo>
                  <a:lnTo>
                    <a:pt x="4846066" y="1857984"/>
                  </a:lnTo>
                  <a:lnTo>
                    <a:pt x="4800955" y="1851291"/>
                  </a:lnTo>
                  <a:lnTo>
                    <a:pt x="4755400" y="1849056"/>
                  </a:lnTo>
                  <a:lnTo>
                    <a:pt x="465150" y="1849056"/>
                  </a:lnTo>
                  <a:lnTo>
                    <a:pt x="419608" y="1851291"/>
                  </a:lnTo>
                  <a:lnTo>
                    <a:pt x="374484" y="1857984"/>
                  </a:lnTo>
                  <a:lnTo>
                    <a:pt x="330250" y="1869071"/>
                  </a:lnTo>
                  <a:lnTo>
                    <a:pt x="287312" y="1884438"/>
                  </a:lnTo>
                  <a:lnTo>
                    <a:pt x="246087" y="1903933"/>
                  </a:lnTo>
                  <a:lnTo>
                    <a:pt x="206971" y="1927377"/>
                  </a:lnTo>
                  <a:lnTo>
                    <a:pt x="170332" y="1954542"/>
                  </a:lnTo>
                  <a:lnTo>
                    <a:pt x="136537" y="1985175"/>
                  </a:lnTo>
                  <a:lnTo>
                    <a:pt x="105918" y="2018969"/>
                  </a:lnTo>
                  <a:lnTo>
                    <a:pt x="78752" y="2055596"/>
                  </a:lnTo>
                  <a:lnTo>
                    <a:pt x="55308" y="2094712"/>
                  </a:lnTo>
                  <a:lnTo>
                    <a:pt x="35801" y="2135936"/>
                  </a:lnTo>
                  <a:lnTo>
                    <a:pt x="20434" y="2178875"/>
                  </a:lnTo>
                  <a:lnTo>
                    <a:pt x="9359" y="2223122"/>
                  </a:lnTo>
                  <a:lnTo>
                    <a:pt x="2667" y="2268232"/>
                  </a:lnTo>
                  <a:lnTo>
                    <a:pt x="431" y="2313787"/>
                  </a:lnTo>
                  <a:lnTo>
                    <a:pt x="431" y="3651288"/>
                  </a:lnTo>
                  <a:lnTo>
                    <a:pt x="2667" y="3696830"/>
                  </a:lnTo>
                  <a:lnTo>
                    <a:pt x="9359" y="3741940"/>
                  </a:lnTo>
                  <a:lnTo>
                    <a:pt x="20434" y="3786187"/>
                  </a:lnTo>
                  <a:lnTo>
                    <a:pt x="35801" y="3829126"/>
                  </a:lnTo>
                  <a:lnTo>
                    <a:pt x="55308" y="3870350"/>
                  </a:lnTo>
                  <a:lnTo>
                    <a:pt x="78752" y="3909466"/>
                  </a:lnTo>
                  <a:lnTo>
                    <a:pt x="105918" y="3946106"/>
                  </a:lnTo>
                  <a:lnTo>
                    <a:pt x="136537" y="3979888"/>
                  </a:lnTo>
                  <a:lnTo>
                    <a:pt x="170332" y="4010520"/>
                  </a:lnTo>
                  <a:lnTo>
                    <a:pt x="206971" y="4037685"/>
                  </a:lnTo>
                  <a:lnTo>
                    <a:pt x="246087" y="4061129"/>
                  </a:lnTo>
                  <a:lnTo>
                    <a:pt x="287312" y="4080637"/>
                  </a:lnTo>
                  <a:lnTo>
                    <a:pt x="330250" y="4095991"/>
                  </a:lnTo>
                  <a:lnTo>
                    <a:pt x="374484" y="4107078"/>
                  </a:lnTo>
                  <a:lnTo>
                    <a:pt x="419608" y="4113771"/>
                  </a:lnTo>
                  <a:lnTo>
                    <a:pt x="465150" y="4116006"/>
                  </a:lnTo>
                  <a:lnTo>
                    <a:pt x="4755400" y="4116006"/>
                  </a:lnTo>
                  <a:lnTo>
                    <a:pt x="4800955" y="4113771"/>
                  </a:lnTo>
                  <a:lnTo>
                    <a:pt x="4846066" y="4107078"/>
                  </a:lnTo>
                  <a:lnTo>
                    <a:pt x="4890300" y="4096004"/>
                  </a:lnTo>
                  <a:lnTo>
                    <a:pt x="4933239" y="4080637"/>
                  </a:lnTo>
                  <a:lnTo>
                    <a:pt x="4974475" y="4061129"/>
                  </a:lnTo>
                  <a:lnTo>
                    <a:pt x="5013591" y="4037685"/>
                  </a:lnTo>
                  <a:lnTo>
                    <a:pt x="5050218" y="4010520"/>
                  </a:lnTo>
                  <a:lnTo>
                    <a:pt x="5084013" y="3979888"/>
                  </a:lnTo>
                  <a:lnTo>
                    <a:pt x="5114645" y="3946106"/>
                  </a:lnTo>
                  <a:lnTo>
                    <a:pt x="5141811" y="3909466"/>
                  </a:lnTo>
                  <a:lnTo>
                    <a:pt x="5165255" y="3870350"/>
                  </a:lnTo>
                  <a:lnTo>
                    <a:pt x="5184749" y="3829126"/>
                  </a:lnTo>
                  <a:lnTo>
                    <a:pt x="5200116" y="3786187"/>
                  </a:lnTo>
                  <a:lnTo>
                    <a:pt x="5211203" y="3741940"/>
                  </a:lnTo>
                  <a:lnTo>
                    <a:pt x="5217884" y="3696830"/>
                  </a:lnTo>
                  <a:lnTo>
                    <a:pt x="5220132" y="3651288"/>
                  </a:lnTo>
                  <a:lnTo>
                    <a:pt x="5220132" y="2313787"/>
                  </a:lnTo>
                  <a:close/>
                </a:path>
                <a:path w="5591175" h="4116070">
                  <a:moveTo>
                    <a:pt x="5591099" y="253238"/>
                  </a:moveTo>
                  <a:lnTo>
                    <a:pt x="5587352" y="215226"/>
                  </a:lnTo>
                  <a:lnTo>
                    <a:pt x="5578068" y="178155"/>
                  </a:lnTo>
                  <a:lnTo>
                    <a:pt x="5563451" y="142862"/>
                  </a:lnTo>
                  <a:lnTo>
                    <a:pt x="5543804" y="110083"/>
                  </a:lnTo>
                  <a:lnTo>
                    <a:pt x="5519559" y="80543"/>
                  </a:lnTo>
                  <a:lnTo>
                    <a:pt x="5491251" y="54889"/>
                  </a:lnTo>
                  <a:lnTo>
                    <a:pt x="5459476" y="33655"/>
                  </a:lnTo>
                  <a:lnTo>
                    <a:pt x="5424932" y="17322"/>
                  </a:lnTo>
                  <a:lnTo>
                    <a:pt x="5388381" y="6235"/>
                  </a:lnTo>
                  <a:lnTo>
                    <a:pt x="5350573" y="622"/>
                  </a:lnTo>
                  <a:lnTo>
                    <a:pt x="5337848" y="0"/>
                  </a:lnTo>
                  <a:lnTo>
                    <a:pt x="253326" y="0"/>
                  </a:lnTo>
                  <a:lnTo>
                    <a:pt x="215303" y="3746"/>
                  </a:lnTo>
                  <a:lnTo>
                    <a:pt x="178231" y="13030"/>
                  </a:lnTo>
                  <a:lnTo>
                    <a:pt x="142938" y="27647"/>
                  </a:lnTo>
                  <a:lnTo>
                    <a:pt x="110159" y="47294"/>
                  </a:lnTo>
                  <a:lnTo>
                    <a:pt x="80632" y="71526"/>
                  </a:lnTo>
                  <a:lnTo>
                    <a:pt x="54965" y="99847"/>
                  </a:lnTo>
                  <a:lnTo>
                    <a:pt x="33743" y="131610"/>
                  </a:lnTo>
                  <a:lnTo>
                    <a:pt x="17399" y="166154"/>
                  </a:lnTo>
                  <a:lnTo>
                    <a:pt x="6311" y="202717"/>
                  </a:lnTo>
                  <a:lnTo>
                    <a:pt x="698" y="240512"/>
                  </a:lnTo>
                  <a:lnTo>
                    <a:pt x="0" y="1007046"/>
                  </a:lnTo>
                  <a:lnTo>
                    <a:pt x="76" y="1013421"/>
                  </a:lnTo>
                  <a:lnTo>
                    <a:pt x="3822" y="1051445"/>
                  </a:lnTo>
                  <a:lnTo>
                    <a:pt x="13106" y="1088517"/>
                  </a:lnTo>
                  <a:lnTo>
                    <a:pt x="27724" y="1123810"/>
                  </a:lnTo>
                  <a:lnTo>
                    <a:pt x="47371" y="1156589"/>
                  </a:lnTo>
                  <a:lnTo>
                    <a:pt x="71615" y="1186116"/>
                  </a:lnTo>
                  <a:lnTo>
                    <a:pt x="99923" y="1211783"/>
                  </a:lnTo>
                  <a:lnTo>
                    <a:pt x="131686" y="1233004"/>
                  </a:lnTo>
                  <a:lnTo>
                    <a:pt x="166230" y="1249349"/>
                  </a:lnTo>
                  <a:lnTo>
                    <a:pt x="202793" y="1260436"/>
                  </a:lnTo>
                  <a:lnTo>
                    <a:pt x="240601" y="1266037"/>
                  </a:lnTo>
                  <a:lnTo>
                    <a:pt x="253326" y="1266672"/>
                  </a:lnTo>
                  <a:lnTo>
                    <a:pt x="5337848" y="1266672"/>
                  </a:lnTo>
                  <a:lnTo>
                    <a:pt x="5375872" y="1262926"/>
                  </a:lnTo>
                  <a:lnTo>
                    <a:pt x="5412943" y="1253642"/>
                  </a:lnTo>
                  <a:lnTo>
                    <a:pt x="5448236" y="1239012"/>
                  </a:lnTo>
                  <a:lnTo>
                    <a:pt x="5481015" y="1219365"/>
                  </a:lnTo>
                  <a:lnTo>
                    <a:pt x="5510542" y="1195133"/>
                  </a:lnTo>
                  <a:lnTo>
                    <a:pt x="5536209" y="1166825"/>
                  </a:lnTo>
                  <a:lnTo>
                    <a:pt x="5557431" y="1135049"/>
                  </a:lnTo>
                  <a:lnTo>
                    <a:pt x="5573776" y="1100505"/>
                  </a:lnTo>
                  <a:lnTo>
                    <a:pt x="5584863" y="1063942"/>
                  </a:lnTo>
                  <a:lnTo>
                    <a:pt x="5590476" y="1026147"/>
                  </a:lnTo>
                  <a:lnTo>
                    <a:pt x="5591099" y="1013421"/>
                  </a:lnTo>
                  <a:lnTo>
                    <a:pt x="5591099" y="253238"/>
                  </a:lnTo>
                  <a:close/>
                </a:path>
              </a:pathLst>
            </a:custGeom>
            <a:solidFill>
              <a:srgbClr val="4242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88048" y="4897556"/>
              <a:ext cx="619125" cy="619125"/>
            </a:xfrm>
            <a:custGeom>
              <a:avLst/>
              <a:gdLst/>
              <a:ahLst/>
              <a:cxnLst/>
              <a:rect l="l" t="t" r="r" b="b"/>
              <a:pathLst>
                <a:path w="619125" h="619125">
                  <a:moveTo>
                    <a:pt x="486103" y="619125"/>
                  </a:moveTo>
                  <a:lnTo>
                    <a:pt x="387286" y="619125"/>
                  </a:lnTo>
                  <a:lnTo>
                    <a:pt x="380224" y="617699"/>
                  </a:lnTo>
                  <a:lnTo>
                    <a:pt x="374458" y="613812"/>
                  </a:lnTo>
                  <a:lnTo>
                    <a:pt x="370571" y="608047"/>
                  </a:lnTo>
                  <a:lnTo>
                    <a:pt x="369145" y="600986"/>
                  </a:lnTo>
                  <a:lnTo>
                    <a:pt x="369145" y="455274"/>
                  </a:lnTo>
                  <a:lnTo>
                    <a:pt x="366750" y="443439"/>
                  </a:lnTo>
                  <a:lnTo>
                    <a:pt x="360221" y="433764"/>
                  </a:lnTo>
                  <a:lnTo>
                    <a:pt x="350545" y="427235"/>
                  </a:lnTo>
                  <a:lnTo>
                    <a:pt x="338708" y="424840"/>
                  </a:lnTo>
                  <a:lnTo>
                    <a:pt x="280423" y="424840"/>
                  </a:lnTo>
                  <a:lnTo>
                    <a:pt x="268587" y="427235"/>
                  </a:lnTo>
                  <a:lnTo>
                    <a:pt x="258911" y="433764"/>
                  </a:lnTo>
                  <a:lnTo>
                    <a:pt x="252382" y="443439"/>
                  </a:lnTo>
                  <a:lnTo>
                    <a:pt x="249986" y="455274"/>
                  </a:lnTo>
                  <a:lnTo>
                    <a:pt x="249986" y="600986"/>
                  </a:lnTo>
                  <a:lnTo>
                    <a:pt x="248560" y="608047"/>
                  </a:lnTo>
                  <a:lnTo>
                    <a:pt x="244672" y="613812"/>
                  </a:lnTo>
                  <a:lnTo>
                    <a:pt x="238905" y="617699"/>
                  </a:lnTo>
                  <a:lnTo>
                    <a:pt x="231846" y="619125"/>
                  </a:lnTo>
                  <a:lnTo>
                    <a:pt x="133029" y="619125"/>
                  </a:lnTo>
                  <a:lnTo>
                    <a:pt x="107083" y="613874"/>
                  </a:lnTo>
                  <a:lnTo>
                    <a:pt x="85874" y="599565"/>
                  </a:lnTo>
                  <a:lnTo>
                    <a:pt x="71562" y="578361"/>
                  </a:lnTo>
                  <a:lnTo>
                    <a:pt x="66311" y="552423"/>
                  </a:lnTo>
                  <a:lnTo>
                    <a:pt x="66311" y="366566"/>
                  </a:lnTo>
                  <a:lnTo>
                    <a:pt x="55654" y="366566"/>
                  </a:lnTo>
                  <a:lnTo>
                    <a:pt x="16662" y="349859"/>
                  </a:lnTo>
                  <a:lnTo>
                    <a:pt x="0" y="309638"/>
                  </a:lnTo>
                  <a:lnTo>
                    <a:pt x="4124" y="288211"/>
                  </a:lnTo>
                  <a:lnTo>
                    <a:pt x="269256" y="16697"/>
                  </a:lnTo>
                  <a:lnTo>
                    <a:pt x="309566" y="0"/>
                  </a:lnTo>
                  <a:lnTo>
                    <a:pt x="320773" y="1095"/>
                  </a:lnTo>
                  <a:lnTo>
                    <a:pt x="602493" y="269289"/>
                  </a:lnTo>
                  <a:lnTo>
                    <a:pt x="619124" y="309584"/>
                  </a:lnTo>
                  <a:lnTo>
                    <a:pt x="614956" y="331032"/>
                  </a:lnTo>
                  <a:lnTo>
                    <a:pt x="583977" y="362256"/>
                  </a:lnTo>
                  <a:lnTo>
                    <a:pt x="562155" y="366566"/>
                  </a:lnTo>
                  <a:lnTo>
                    <a:pt x="552820" y="366566"/>
                  </a:lnTo>
                  <a:lnTo>
                    <a:pt x="552820" y="552423"/>
                  </a:lnTo>
                  <a:lnTo>
                    <a:pt x="547569" y="578361"/>
                  </a:lnTo>
                  <a:lnTo>
                    <a:pt x="533258" y="599565"/>
                  </a:lnTo>
                  <a:lnTo>
                    <a:pt x="512048" y="613874"/>
                  </a:lnTo>
                  <a:lnTo>
                    <a:pt x="486103" y="619125"/>
                  </a:lnTo>
                  <a:close/>
                </a:path>
              </a:pathLst>
            </a:custGeom>
            <a:solidFill>
              <a:srgbClr val="E1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0451603" y="6177393"/>
            <a:ext cx="5143500" cy="1266825"/>
            <a:chOff x="10451603" y="6177393"/>
            <a:chExt cx="5143500" cy="1266825"/>
          </a:xfrm>
        </p:grpSpPr>
        <p:sp>
          <p:nvSpPr>
            <p:cNvPr id="12" name="object 12"/>
            <p:cNvSpPr/>
            <p:nvPr/>
          </p:nvSpPr>
          <p:spPr>
            <a:xfrm>
              <a:off x="10451603" y="6177393"/>
              <a:ext cx="5143500" cy="1266825"/>
            </a:xfrm>
            <a:custGeom>
              <a:avLst/>
              <a:gdLst/>
              <a:ahLst/>
              <a:cxnLst/>
              <a:rect l="l" t="t" r="r" b="b"/>
              <a:pathLst>
                <a:path w="5143500" h="1266825">
                  <a:moveTo>
                    <a:pt x="4890175" y="1266668"/>
                  </a:moveTo>
                  <a:lnTo>
                    <a:pt x="253323" y="1266668"/>
                  </a:lnTo>
                  <a:lnTo>
                    <a:pt x="240596" y="1266043"/>
                  </a:lnTo>
                  <a:lnTo>
                    <a:pt x="202796" y="1260436"/>
                  </a:lnTo>
                  <a:lnTo>
                    <a:pt x="166236" y="1249345"/>
                  </a:lnTo>
                  <a:lnTo>
                    <a:pt x="131692" y="1233007"/>
                  </a:lnTo>
                  <a:lnTo>
                    <a:pt x="99925" y="1211781"/>
                  </a:lnTo>
                  <a:lnTo>
                    <a:pt x="71611" y="1186119"/>
                  </a:lnTo>
                  <a:lnTo>
                    <a:pt x="47374" y="1156585"/>
                  </a:lnTo>
                  <a:lnTo>
                    <a:pt x="27728" y="1123809"/>
                  </a:lnTo>
                  <a:lnTo>
                    <a:pt x="13107" y="1088512"/>
                  </a:lnTo>
                  <a:lnTo>
                    <a:pt x="3822" y="1051444"/>
                  </a:lnTo>
                  <a:lnTo>
                    <a:pt x="78" y="1013422"/>
                  </a:lnTo>
                  <a:lnTo>
                    <a:pt x="0" y="1007047"/>
                  </a:lnTo>
                  <a:lnTo>
                    <a:pt x="78" y="253245"/>
                  </a:lnTo>
                  <a:lnTo>
                    <a:pt x="3822" y="215224"/>
                  </a:lnTo>
                  <a:lnTo>
                    <a:pt x="13107" y="178156"/>
                  </a:lnTo>
                  <a:lnTo>
                    <a:pt x="27728" y="142858"/>
                  </a:lnTo>
                  <a:lnTo>
                    <a:pt x="47374" y="110082"/>
                  </a:lnTo>
                  <a:lnTo>
                    <a:pt x="71611" y="80549"/>
                  </a:lnTo>
                  <a:lnTo>
                    <a:pt x="99925" y="54886"/>
                  </a:lnTo>
                  <a:lnTo>
                    <a:pt x="131692" y="33660"/>
                  </a:lnTo>
                  <a:lnTo>
                    <a:pt x="166236" y="17322"/>
                  </a:lnTo>
                  <a:lnTo>
                    <a:pt x="202796" y="6232"/>
                  </a:lnTo>
                  <a:lnTo>
                    <a:pt x="240596" y="625"/>
                  </a:lnTo>
                  <a:lnTo>
                    <a:pt x="4890175" y="0"/>
                  </a:lnTo>
                  <a:lnTo>
                    <a:pt x="4902903" y="625"/>
                  </a:lnTo>
                  <a:lnTo>
                    <a:pt x="4940702" y="6232"/>
                  </a:lnTo>
                  <a:lnTo>
                    <a:pt x="4977262" y="17322"/>
                  </a:lnTo>
                  <a:lnTo>
                    <a:pt x="5011807" y="33660"/>
                  </a:lnTo>
                  <a:lnTo>
                    <a:pt x="5043573" y="54886"/>
                  </a:lnTo>
                  <a:lnTo>
                    <a:pt x="5071887" y="80549"/>
                  </a:lnTo>
                  <a:lnTo>
                    <a:pt x="5096124" y="110082"/>
                  </a:lnTo>
                  <a:lnTo>
                    <a:pt x="5115770" y="142858"/>
                  </a:lnTo>
                  <a:lnTo>
                    <a:pt x="5130391" y="178156"/>
                  </a:lnTo>
                  <a:lnTo>
                    <a:pt x="5139676" y="215224"/>
                  </a:lnTo>
                  <a:lnTo>
                    <a:pt x="5143421" y="253245"/>
                  </a:lnTo>
                  <a:lnTo>
                    <a:pt x="5143421" y="1013422"/>
                  </a:lnTo>
                  <a:lnTo>
                    <a:pt x="5139676" y="1051444"/>
                  </a:lnTo>
                  <a:lnTo>
                    <a:pt x="5130391" y="1088512"/>
                  </a:lnTo>
                  <a:lnTo>
                    <a:pt x="5115769" y="1123809"/>
                  </a:lnTo>
                  <a:lnTo>
                    <a:pt x="5096124" y="1156586"/>
                  </a:lnTo>
                  <a:lnTo>
                    <a:pt x="5071887" y="1186119"/>
                  </a:lnTo>
                  <a:lnTo>
                    <a:pt x="5043574" y="1211781"/>
                  </a:lnTo>
                  <a:lnTo>
                    <a:pt x="5011807" y="1233007"/>
                  </a:lnTo>
                  <a:lnTo>
                    <a:pt x="4977262" y="1249345"/>
                  </a:lnTo>
                  <a:lnTo>
                    <a:pt x="4940702" y="1260436"/>
                  </a:lnTo>
                  <a:lnTo>
                    <a:pt x="4902903" y="1266043"/>
                  </a:lnTo>
                  <a:lnTo>
                    <a:pt x="4890175" y="1266668"/>
                  </a:lnTo>
                  <a:close/>
                </a:path>
              </a:pathLst>
            </a:custGeom>
            <a:solidFill>
              <a:srgbClr val="4242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820489" y="6497154"/>
              <a:ext cx="942975" cy="663575"/>
            </a:xfrm>
            <a:custGeom>
              <a:avLst/>
              <a:gdLst/>
              <a:ahLst/>
              <a:cxnLst/>
              <a:rect l="l" t="t" r="r" b="b"/>
              <a:pathLst>
                <a:path w="942975" h="663575">
                  <a:moveTo>
                    <a:pt x="294297" y="331520"/>
                  </a:moveTo>
                  <a:lnTo>
                    <a:pt x="8305" y="47371"/>
                  </a:lnTo>
                  <a:lnTo>
                    <a:pt x="4826" y="55689"/>
                  </a:lnTo>
                  <a:lnTo>
                    <a:pt x="2209" y="64401"/>
                  </a:lnTo>
                  <a:lnTo>
                    <a:pt x="571" y="73469"/>
                  </a:lnTo>
                  <a:lnTo>
                    <a:pt x="0" y="82880"/>
                  </a:lnTo>
                  <a:lnTo>
                    <a:pt x="0" y="580148"/>
                  </a:lnTo>
                  <a:lnTo>
                    <a:pt x="571" y="589559"/>
                  </a:lnTo>
                  <a:lnTo>
                    <a:pt x="2209" y="598639"/>
                  </a:lnTo>
                  <a:lnTo>
                    <a:pt x="4826" y="607352"/>
                  </a:lnTo>
                  <a:lnTo>
                    <a:pt x="8305" y="615657"/>
                  </a:lnTo>
                  <a:lnTo>
                    <a:pt x="294297" y="331520"/>
                  </a:lnTo>
                  <a:close/>
                </a:path>
                <a:path w="942975" h="663575">
                  <a:moveTo>
                    <a:pt x="895604" y="654723"/>
                  </a:moveTo>
                  <a:lnTo>
                    <a:pt x="609612" y="370586"/>
                  </a:lnTo>
                  <a:lnTo>
                    <a:pt x="569150" y="411048"/>
                  </a:lnTo>
                  <a:lnTo>
                    <a:pt x="533323" y="436905"/>
                  </a:lnTo>
                  <a:lnTo>
                    <a:pt x="492645" y="449821"/>
                  </a:lnTo>
                  <a:lnTo>
                    <a:pt x="450329" y="449821"/>
                  </a:lnTo>
                  <a:lnTo>
                    <a:pt x="409651" y="436905"/>
                  </a:lnTo>
                  <a:lnTo>
                    <a:pt x="373824" y="411048"/>
                  </a:lnTo>
                  <a:lnTo>
                    <a:pt x="333362" y="370586"/>
                  </a:lnTo>
                  <a:lnTo>
                    <a:pt x="47371" y="654723"/>
                  </a:lnTo>
                  <a:lnTo>
                    <a:pt x="55689" y="658202"/>
                  </a:lnTo>
                  <a:lnTo>
                    <a:pt x="64389" y="660819"/>
                  </a:lnTo>
                  <a:lnTo>
                    <a:pt x="73469" y="662457"/>
                  </a:lnTo>
                  <a:lnTo>
                    <a:pt x="82880" y="663028"/>
                  </a:lnTo>
                  <a:lnTo>
                    <a:pt x="860094" y="663028"/>
                  </a:lnTo>
                  <a:lnTo>
                    <a:pt x="869505" y="662457"/>
                  </a:lnTo>
                  <a:lnTo>
                    <a:pt x="878586" y="660819"/>
                  </a:lnTo>
                  <a:lnTo>
                    <a:pt x="887285" y="658202"/>
                  </a:lnTo>
                  <a:lnTo>
                    <a:pt x="895604" y="654723"/>
                  </a:lnTo>
                  <a:close/>
                </a:path>
                <a:path w="942975" h="663575">
                  <a:moveTo>
                    <a:pt x="895604" y="8305"/>
                  </a:moveTo>
                  <a:lnTo>
                    <a:pt x="887285" y="4826"/>
                  </a:lnTo>
                  <a:lnTo>
                    <a:pt x="878586" y="2222"/>
                  </a:lnTo>
                  <a:lnTo>
                    <a:pt x="869505" y="571"/>
                  </a:lnTo>
                  <a:lnTo>
                    <a:pt x="860094" y="0"/>
                  </a:lnTo>
                  <a:lnTo>
                    <a:pt x="82880" y="0"/>
                  </a:lnTo>
                  <a:lnTo>
                    <a:pt x="73469" y="571"/>
                  </a:lnTo>
                  <a:lnTo>
                    <a:pt x="64389" y="2222"/>
                  </a:lnTo>
                  <a:lnTo>
                    <a:pt x="55689" y="4826"/>
                  </a:lnTo>
                  <a:lnTo>
                    <a:pt x="47371" y="8305"/>
                  </a:lnTo>
                  <a:lnTo>
                    <a:pt x="412889" y="371983"/>
                  </a:lnTo>
                  <a:lnTo>
                    <a:pt x="440296" y="390169"/>
                  </a:lnTo>
                  <a:lnTo>
                    <a:pt x="471487" y="396227"/>
                  </a:lnTo>
                  <a:lnTo>
                    <a:pt x="502678" y="390169"/>
                  </a:lnTo>
                  <a:lnTo>
                    <a:pt x="530085" y="371983"/>
                  </a:lnTo>
                  <a:lnTo>
                    <a:pt x="895604" y="8305"/>
                  </a:lnTo>
                  <a:close/>
                </a:path>
                <a:path w="942975" h="663575">
                  <a:moveTo>
                    <a:pt x="942975" y="82880"/>
                  </a:moveTo>
                  <a:lnTo>
                    <a:pt x="942403" y="73469"/>
                  </a:lnTo>
                  <a:lnTo>
                    <a:pt x="940765" y="64401"/>
                  </a:lnTo>
                  <a:lnTo>
                    <a:pt x="938149" y="55689"/>
                  </a:lnTo>
                  <a:lnTo>
                    <a:pt x="934669" y="47371"/>
                  </a:lnTo>
                  <a:lnTo>
                    <a:pt x="648677" y="331520"/>
                  </a:lnTo>
                  <a:lnTo>
                    <a:pt x="934669" y="615657"/>
                  </a:lnTo>
                  <a:lnTo>
                    <a:pt x="938149" y="607352"/>
                  </a:lnTo>
                  <a:lnTo>
                    <a:pt x="940765" y="598639"/>
                  </a:lnTo>
                  <a:lnTo>
                    <a:pt x="942403" y="589559"/>
                  </a:lnTo>
                  <a:lnTo>
                    <a:pt x="942975" y="580148"/>
                  </a:lnTo>
                  <a:lnTo>
                    <a:pt x="942975" y="82880"/>
                  </a:lnTo>
                  <a:close/>
                </a:path>
              </a:pathLst>
            </a:custGeom>
            <a:solidFill>
              <a:srgbClr val="E1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0452066" y="8036402"/>
            <a:ext cx="5143500" cy="1266825"/>
            <a:chOff x="10452066" y="8036402"/>
            <a:chExt cx="5143500" cy="1266825"/>
          </a:xfrm>
        </p:grpSpPr>
        <p:sp>
          <p:nvSpPr>
            <p:cNvPr id="15" name="object 15"/>
            <p:cNvSpPr/>
            <p:nvPr/>
          </p:nvSpPr>
          <p:spPr>
            <a:xfrm>
              <a:off x="10452066" y="8036402"/>
              <a:ext cx="5143500" cy="1266825"/>
            </a:xfrm>
            <a:custGeom>
              <a:avLst/>
              <a:gdLst/>
              <a:ahLst/>
              <a:cxnLst/>
              <a:rect l="l" t="t" r="r" b="b"/>
              <a:pathLst>
                <a:path w="5143500" h="1266825">
                  <a:moveTo>
                    <a:pt x="4898432" y="1266824"/>
                  </a:moveTo>
                  <a:lnTo>
                    <a:pt x="245066" y="1266824"/>
                  </a:lnTo>
                  <a:lnTo>
                    <a:pt x="236788" y="1266418"/>
                  </a:lnTo>
                  <a:lnTo>
                    <a:pt x="195797" y="1260337"/>
                  </a:lnTo>
                  <a:lnTo>
                    <a:pt x="148740" y="1244363"/>
                  </a:lnTo>
                  <a:lnTo>
                    <a:pt x="105703" y="1219514"/>
                  </a:lnTo>
                  <a:lnTo>
                    <a:pt x="68341" y="1186748"/>
                  </a:lnTo>
                  <a:lnTo>
                    <a:pt x="38089" y="1147322"/>
                  </a:lnTo>
                  <a:lnTo>
                    <a:pt x="16110" y="1102752"/>
                  </a:lnTo>
                  <a:lnTo>
                    <a:pt x="3249" y="1054750"/>
                  </a:lnTo>
                  <a:lnTo>
                    <a:pt x="0" y="1021757"/>
                  </a:lnTo>
                  <a:lnTo>
                    <a:pt x="0" y="1013459"/>
                  </a:lnTo>
                  <a:lnTo>
                    <a:pt x="0" y="245066"/>
                  </a:lnTo>
                  <a:lnTo>
                    <a:pt x="6487" y="195797"/>
                  </a:lnTo>
                  <a:lnTo>
                    <a:pt x="22461" y="148740"/>
                  </a:lnTo>
                  <a:lnTo>
                    <a:pt x="47309" y="105703"/>
                  </a:lnTo>
                  <a:lnTo>
                    <a:pt x="80076" y="68341"/>
                  </a:lnTo>
                  <a:lnTo>
                    <a:pt x="119502" y="38089"/>
                  </a:lnTo>
                  <a:lnTo>
                    <a:pt x="164072" y="16110"/>
                  </a:lnTo>
                  <a:lnTo>
                    <a:pt x="212074" y="3249"/>
                  </a:lnTo>
                  <a:lnTo>
                    <a:pt x="245066" y="0"/>
                  </a:lnTo>
                  <a:lnTo>
                    <a:pt x="4898432" y="0"/>
                  </a:lnTo>
                  <a:lnTo>
                    <a:pt x="4947702" y="6487"/>
                  </a:lnTo>
                  <a:lnTo>
                    <a:pt x="4994758" y="22461"/>
                  </a:lnTo>
                  <a:lnTo>
                    <a:pt x="5037795" y="47309"/>
                  </a:lnTo>
                  <a:lnTo>
                    <a:pt x="5075157" y="80076"/>
                  </a:lnTo>
                  <a:lnTo>
                    <a:pt x="5105409" y="119502"/>
                  </a:lnTo>
                  <a:lnTo>
                    <a:pt x="5127388" y="164072"/>
                  </a:lnTo>
                  <a:lnTo>
                    <a:pt x="5140249" y="212074"/>
                  </a:lnTo>
                  <a:lnTo>
                    <a:pt x="5143499" y="245066"/>
                  </a:lnTo>
                  <a:lnTo>
                    <a:pt x="5143499" y="1021757"/>
                  </a:lnTo>
                  <a:lnTo>
                    <a:pt x="5137012" y="1071027"/>
                  </a:lnTo>
                  <a:lnTo>
                    <a:pt x="5121036" y="1118084"/>
                  </a:lnTo>
                  <a:lnTo>
                    <a:pt x="5096189" y="1161121"/>
                  </a:lnTo>
                  <a:lnTo>
                    <a:pt x="5063422" y="1198483"/>
                  </a:lnTo>
                  <a:lnTo>
                    <a:pt x="5023997" y="1228735"/>
                  </a:lnTo>
                  <a:lnTo>
                    <a:pt x="4979426" y="1250714"/>
                  </a:lnTo>
                  <a:lnTo>
                    <a:pt x="4931424" y="1263575"/>
                  </a:lnTo>
                  <a:lnTo>
                    <a:pt x="4906710" y="1266418"/>
                  </a:lnTo>
                  <a:lnTo>
                    <a:pt x="4898432" y="1266824"/>
                  </a:lnTo>
                  <a:close/>
                </a:path>
              </a:pathLst>
            </a:custGeom>
            <a:solidFill>
              <a:srgbClr val="4242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09648" y="8521306"/>
              <a:ext cx="151133" cy="14267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0821441" y="8321077"/>
              <a:ext cx="733425" cy="728980"/>
            </a:xfrm>
            <a:custGeom>
              <a:avLst/>
              <a:gdLst/>
              <a:ahLst/>
              <a:cxnLst/>
              <a:rect l="l" t="t" r="r" b="b"/>
              <a:pathLst>
                <a:path w="733425" h="728979">
                  <a:moveTo>
                    <a:pt x="170713" y="538759"/>
                  </a:moveTo>
                  <a:lnTo>
                    <a:pt x="162991" y="502373"/>
                  </a:lnTo>
                  <a:lnTo>
                    <a:pt x="157124" y="464629"/>
                  </a:lnTo>
                  <a:lnTo>
                    <a:pt x="153136" y="425729"/>
                  </a:lnTo>
                  <a:lnTo>
                    <a:pt x="151091" y="385902"/>
                  </a:lnTo>
                  <a:lnTo>
                    <a:pt x="0" y="385902"/>
                  </a:lnTo>
                  <a:lnTo>
                    <a:pt x="6692" y="437896"/>
                  </a:lnTo>
                  <a:lnTo>
                    <a:pt x="20548" y="487883"/>
                  </a:lnTo>
                  <a:lnTo>
                    <a:pt x="41313" y="535254"/>
                  </a:lnTo>
                  <a:lnTo>
                    <a:pt x="68757" y="579412"/>
                  </a:lnTo>
                  <a:lnTo>
                    <a:pt x="91986" y="567626"/>
                  </a:lnTo>
                  <a:lnTo>
                    <a:pt x="116814" y="556895"/>
                  </a:lnTo>
                  <a:lnTo>
                    <a:pt x="143103" y="547268"/>
                  </a:lnTo>
                  <a:lnTo>
                    <a:pt x="170713" y="538759"/>
                  </a:lnTo>
                  <a:close/>
                </a:path>
                <a:path w="733425" h="728979">
                  <a:moveTo>
                    <a:pt x="170713" y="190055"/>
                  </a:moveTo>
                  <a:lnTo>
                    <a:pt x="143103" y="181546"/>
                  </a:lnTo>
                  <a:lnTo>
                    <a:pt x="116814" y="171919"/>
                  </a:lnTo>
                  <a:lnTo>
                    <a:pt x="91986" y="161188"/>
                  </a:lnTo>
                  <a:lnTo>
                    <a:pt x="68757" y="149390"/>
                  </a:lnTo>
                  <a:lnTo>
                    <a:pt x="41313" y="193560"/>
                  </a:lnTo>
                  <a:lnTo>
                    <a:pt x="20548" y="240931"/>
                  </a:lnTo>
                  <a:lnTo>
                    <a:pt x="6692" y="290918"/>
                  </a:lnTo>
                  <a:lnTo>
                    <a:pt x="0" y="342912"/>
                  </a:lnTo>
                  <a:lnTo>
                    <a:pt x="151091" y="342912"/>
                  </a:lnTo>
                  <a:lnTo>
                    <a:pt x="153136" y="303085"/>
                  </a:lnTo>
                  <a:lnTo>
                    <a:pt x="157124" y="264185"/>
                  </a:lnTo>
                  <a:lnTo>
                    <a:pt x="162991" y="226428"/>
                  </a:lnTo>
                  <a:lnTo>
                    <a:pt x="170713" y="190055"/>
                  </a:lnTo>
                  <a:close/>
                </a:path>
                <a:path w="733425" h="728979">
                  <a:moveTo>
                    <a:pt x="251625" y="713536"/>
                  </a:moveTo>
                  <a:lnTo>
                    <a:pt x="219671" y="667169"/>
                  </a:lnTo>
                  <a:lnTo>
                    <a:pt x="202311" y="632777"/>
                  </a:lnTo>
                  <a:lnTo>
                    <a:pt x="182257" y="580085"/>
                  </a:lnTo>
                  <a:lnTo>
                    <a:pt x="159156" y="587133"/>
                  </a:lnTo>
                  <a:lnTo>
                    <a:pt x="137109" y="595045"/>
                  </a:lnTo>
                  <a:lnTo>
                    <a:pt x="116192" y="603770"/>
                  </a:lnTo>
                  <a:lnTo>
                    <a:pt x="96494" y="613295"/>
                  </a:lnTo>
                  <a:lnTo>
                    <a:pt x="99910" y="616991"/>
                  </a:lnTo>
                  <a:lnTo>
                    <a:pt x="139407" y="653122"/>
                  </a:lnTo>
                  <a:lnTo>
                    <a:pt x="174561" y="677722"/>
                  </a:lnTo>
                  <a:lnTo>
                    <a:pt x="212077" y="697915"/>
                  </a:lnTo>
                  <a:lnTo>
                    <a:pt x="251625" y="713536"/>
                  </a:lnTo>
                  <a:close/>
                </a:path>
                <a:path w="733425" h="728979">
                  <a:moveTo>
                    <a:pt x="345224" y="0"/>
                  </a:moveTo>
                  <a:lnTo>
                    <a:pt x="304914" y="22453"/>
                  </a:lnTo>
                  <a:lnTo>
                    <a:pt x="275043" y="54952"/>
                  </a:lnTo>
                  <a:lnTo>
                    <a:pt x="248450" y="99009"/>
                  </a:lnTo>
                  <a:lnTo>
                    <a:pt x="229590" y="143065"/>
                  </a:lnTo>
                  <a:lnTo>
                    <a:pt x="224142" y="158838"/>
                  </a:lnTo>
                  <a:lnTo>
                    <a:pt x="253187" y="164045"/>
                  </a:lnTo>
                  <a:lnTo>
                    <a:pt x="283133" y="168071"/>
                  </a:lnTo>
                  <a:lnTo>
                    <a:pt x="313855" y="170853"/>
                  </a:lnTo>
                  <a:lnTo>
                    <a:pt x="345224" y="172377"/>
                  </a:lnTo>
                  <a:lnTo>
                    <a:pt x="345224" y="0"/>
                  </a:lnTo>
                  <a:close/>
                </a:path>
                <a:path w="733425" h="728979">
                  <a:moveTo>
                    <a:pt x="509282" y="569976"/>
                  </a:moveTo>
                  <a:lnTo>
                    <a:pt x="480237" y="564769"/>
                  </a:lnTo>
                  <a:lnTo>
                    <a:pt x="450291" y="560743"/>
                  </a:lnTo>
                  <a:lnTo>
                    <a:pt x="419569" y="557961"/>
                  </a:lnTo>
                  <a:lnTo>
                    <a:pt x="388200" y="556437"/>
                  </a:lnTo>
                  <a:lnTo>
                    <a:pt x="388200" y="728814"/>
                  </a:lnTo>
                  <a:lnTo>
                    <a:pt x="428510" y="706361"/>
                  </a:lnTo>
                  <a:lnTo>
                    <a:pt x="458381" y="673862"/>
                  </a:lnTo>
                  <a:lnTo>
                    <a:pt x="484962" y="629805"/>
                  </a:lnTo>
                  <a:lnTo>
                    <a:pt x="503834" y="585749"/>
                  </a:lnTo>
                  <a:lnTo>
                    <a:pt x="509282" y="569976"/>
                  </a:lnTo>
                  <a:close/>
                </a:path>
                <a:path w="733425" h="728979">
                  <a:moveTo>
                    <a:pt x="509282" y="158838"/>
                  </a:moveTo>
                  <a:lnTo>
                    <a:pt x="491667" y="113118"/>
                  </a:lnTo>
                  <a:lnTo>
                    <a:pt x="472109" y="75565"/>
                  </a:lnTo>
                  <a:lnTo>
                    <a:pt x="443826" y="37223"/>
                  </a:lnTo>
                  <a:lnTo>
                    <a:pt x="408559" y="8496"/>
                  </a:lnTo>
                  <a:lnTo>
                    <a:pt x="388200" y="0"/>
                  </a:lnTo>
                  <a:lnTo>
                    <a:pt x="388200" y="172377"/>
                  </a:lnTo>
                  <a:lnTo>
                    <a:pt x="419569" y="170853"/>
                  </a:lnTo>
                  <a:lnTo>
                    <a:pt x="450291" y="168071"/>
                  </a:lnTo>
                  <a:lnTo>
                    <a:pt x="480237" y="164045"/>
                  </a:lnTo>
                  <a:lnTo>
                    <a:pt x="509282" y="158838"/>
                  </a:lnTo>
                  <a:close/>
                </a:path>
                <a:path w="733425" h="728979">
                  <a:moveTo>
                    <a:pt x="636930" y="115519"/>
                  </a:moveTo>
                  <a:lnTo>
                    <a:pt x="594017" y="75692"/>
                  </a:lnTo>
                  <a:lnTo>
                    <a:pt x="558863" y="51092"/>
                  </a:lnTo>
                  <a:lnTo>
                    <a:pt x="521347" y="30899"/>
                  </a:lnTo>
                  <a:lnTo>
                    <a:pt x="481799" y="15278"/>
                  </a:lnTo>
                  <a:lnTo>
                    <a:pt x="492912" y="29362"/>
                  </a:lnTo>
                  <a:lnTo>
                    <a:pt x="503567" y="44831"/>
                  </a:lnTo>
                  <a:lnTo>
                    <a:pt x="523405" y="79781"/>
                  </a:lnTo>
                  <a:lnTo>
                    <a:pt x="544995" y="130556"/>
                  </a:lnTo>
                  <a:lnTo>
                    <a:pt x="551167" y="148729"/>
                  </a:lnTo>
                  <a:lnTo>
                    <a:pt x="574268" y="141681"/>
                  </a:lnTo>
                  <a:lnTo>
                    <a:pt x="596315" y="133769"/>
                  </a:lnTo>
                  <a:lnTo>
                    <a:pt x="617232" y="125044"/>
                  </a:lnTo>
                  <a:lnTo>
                    <a:pt x="636930" y="115519"/>
                  </a:lnTo>
                  <a:close/>
                </a:path>
                <a:path w="733425" h="728979">
                  <a:moveTo>
                    <a:pt x="733425" y="385902"/>
                  </a:moveTo>
                  <a:lnTo>
                    <a:pt x="582333" y="385902"/>
                  </a:lnTo>
                  <a:lnTo>
                    <a:pt x="580288" y="425729"/>
                  </a:lnTo>
                  <a:lnTo>
                    <a:pt x="576300" y="464629"/>
                  </a:lnTo>
                  <a:lnTo>
                    <a:pt x="570433" y="502373"/>
                  </a:lnTo>
                  <a:lnTo>
                    <a:pt x="562711" y="538759"/>
                  </a:lnTo>
                  <a:lnTo>
                    <a:pt x="590321" y="547268"/>
                  </a:lnTo>
                  <a:lnTo>
                    <a:pt x="616610" y="556895"/>
                  </a:lnTo>
                  <a:lnTo>
                    <a:pt x="641438" y="567626"/>
                  </a:lnTo>
                  <a:lnTo>
                    <a:pt x="664667" y="579412"/>
                  </a:lnTo>
                  <a:lnTo>
                    <a:pt x="692111" y="535254"/>
                  </a:lnTo>
                  <a:lnTo>
                    <a:pt x="712876" y="487883"/>
                  </a:lnTo>
                  <a:lnTo>
                    <a:pt x="726732" y="437896"/>
                  </a:lnTo>
                  <a:lnTo>
                    <a:pt x="733425" y="385902"/>
                  </a:lnTo>
                  <a:close/>
                </a:path>
                <a:path w="733425" h="728979">
                  <a:moveTo>
                    <a:pt x="733425" y="342912"/>
                  </a:moveTo>
                  <a:lnTo>
                    <a:pt x="726732" y="290918"/>
                  </a:lnTo>
                  <a:lnTo>
                    <a:pt x="712876" y="240931"/>
                  </a:lnTo>
                  <a:lnTo>
                    <a:pt x="692111" y="193560"/>
                  </a:lnTo>
                  <a:lnTo>
                    <a:pt x="664667" y="149402"/>
                  </a:lnTo>
                  <a:lnTo>
                    <a:pt x="641438" y="161188"/>
                  </a:lnTo>
                  <a:lnTo>
                    <a:pt x="616610" y="171919"/>
                  </a:lnTo>
                  <a:lnTo>
                    <a:pt x="590321" y="181546"/>
                  </a:lnTo>
                  <a:lnTo>
                    <a:pt x="562711" y="190055"/>
                  </a:lnTo>
                  <a:lnTo>
                    <a:pt x="570433" y="226441"/>
                  </a:lnTo>
                  <a:lnTo>
                    <a:pt x="576300" y="264185"/>
                  </a:lnTo>
                  <a:lnTo>
                    <a:pt x="580288" y="303085"/>
                  </a:lnTo>
                  <a:lnTo>
                    <a:pt x="582333" y="342912"/>
                  </a:lnTo>
                  <a:lnTo>
                    <a:pt x="733425" y="342912"/>
                  </a:lnTo>
                  <a:close/>
                </a:path>
              </a:pathLst>
            </a:custGeom>
            <a:solidFill>
              <a:srgbClr val="E1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09648" y="8706972"/>
              <a:ext cx="151133" cy="14267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15536" y="8521306"/>
              <a:ext cx="151133" cy="14267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0917936" y="8336355"/>
              <a:ext cx="541020" cy="713740"/>
            </a:xfrm>
            <a:custGeom>
              <a:avLst/>
              <a:gdLst/>
              <a:ahLst/>
              <a:cxnLst/>
              <a:rect l="l" t="t" r="r" b="b"/>
              <a:pathLst>
                <a:path w="541020" h="713740">
                  <a:moveTo>
                    <a:pt x="155130" y="0"/>
                  </a:moveTo>
                  <a:lnTo>
                    <a:pt x="115582" y="15621"/>
                  </a:lnTo>
                  <a:lnTo>
                    <a:pt x="78066" y="35814"/>
                  </a:lnTo>
                  <a:lnTo>
                    <a:pt x="42913" y="60413"/>
                  </a:lnTo>
                  <a:lnTo>
                    <a:pt x="10464" y="89319"/>
                  </a:lnTo>
                  <a:lnTo>
                    <a:pt x="0" y="100241"/>
                  </a:lnTo>
                  <a:lnTo>
                    <a:pt x="19697" y="109766"/>
                  </a:lnTo>
                  <a:lnTo>
                    <a:pt x="40614" y="118491"/>
                  </a:lnTo>
                  <a:lnTo>
                    <a:pt x="62661" y="126403"/>
                  </a:lnTo>
                  <a:lnTo>
                    <a:pt x="85763" y="133451"/>
                  </a:lnTo>
                  <a:lnTo>
                    <a:pt x="91935" y="115277"/>
                  </a:lnTo>
                  <a:lnTo>
                    <a:pt x="98615" y="97701"/>
                  </a:lnTo>
                  <a:lnTo>
                    <a:pt x="123177" y="46355"/>
                  </a:lnTo>
                  <a:lnTo>
                    <a:pt x="144018" y="14084"/>
                  </a:lnTo>
                  <a:lnTo>
                    <a:pt x="155130" y="0"/>
                  </a:lnTo>
                  <a:close/>
                </a:path>
                <a:path w="541020" h="713740">
                  <a:moveTo>
                    <a:pt x="248729" y="541159"/>
                  </a:moveTo>
                  <a:lnTo>
                    <a:pt x="217360" y="542683"/>
                  </a:lnTo>
                  <a:lnTo>
                    <a:pt x="186639" y="545465"/>
                  </a:lnTo>
                  <a:lnTo>
                    <a:pt x="156692" y="549490"/>
                  </a:lnTo>
                  <a:lnTo>
                    <a:pt x="127647" y="554697"/>
                  </a:lnTo>
                  <a:lnTo>
                    <a:pt x="133096" y="570471"/>
                  </a:lnTo>
                  <a:lnTo>
                    <a:pt x="151955" y="614527"/>
                  </a:lnTo>
                  <a:lnTo>
                    <a:pt x="178549" y="658583"/>
                  </a:lnTo>
                  <a:lnTo>
                    <a:pt x="208419" y="691083"/>
                  </a:lnTo>
                  <a:lnTo>
                    <a:pt x="248729" y="713536"/>
                  </a:lnTo>
                  <a:lnTo>
                    <a:pt x="248729" y="541159"/>
                  </a:lnTo>
                  <a:close/>
                </a:path>
                <a:path w="541020" h="713740">
                  <a:moveTo>
                    <a:pt x="248729" y="370624"/>
                  </a:moveTo>
                  <a:lnTo>
                    <a:pt x="97599" y="370624"/>
                  </a:lnTo>
                  <a:lnTo>
                    <a:pt x="99542" y="407898"/>
                  </a:lnTo>
                  <a:lnTo>
                    <a:pt x="103276" y="444246"/>
                  </a:lnTo>
                  <a:lnTo>
                    <a:pt x="108762" y="479450"/>
                  </a:lnTo>
                  <a:lnTo>
                    <a:pt x="115938" y="513295"/>
                  </a:lnTo>
                  <a:lnTo>
                    <a:pt x="147828" y="507428"/>
                  </a:lnTo>
                  <a:lnTo>
                    <a:pt x="180695" y="502920"/>
                  </a:lnTo>
                  <a:lnTo>
                    <a:pt x="214376" y="499821"/>
                  </a:lnTo>
                  <a:lnTo>
                    <a:pt x="248729" y="498170"/>
                  </a:lnTo>
                  <a:lnTo>
                    <a:pt x="248729" y="370624"/>
                  </a:lnTo>
                  <a:close/>
                </a:path>
                <a:path w="541020" h="713740">
                  <a:moveTo>
                    <a:pt x="540435" y="598017"/>
                  </a:moveTo>
                  <a:lnTo>
                    <a:pt x="520738" y="588492"/>
                  </a:lnTo>
                  <a:lnTo>
                    <a:pt x="499821" y="579767"/>
                  </a:lnTo>
                  <a:lnTo>
                    <a:pt x="477774" y="571855"/>
                  </a:lnTo>
                  <a:lnTo>
                    <a:pt x="454672" y="564807"/>
                  </a:lnTo>
                  <a:lnTo>
                    <a:pt x="448500" y="582980"/>
                  </a:lnTo>
                  <a:lnTo>
                    <a:pt x="441820" y="600557"/>
                  </a:lnTo>
                  <a:lnTo>
                    <a:pt x="417258" y="651891"/>
                  </a:lnTo>
                  <a:lnTo>
                    <a:pt x="396417" y="684174"/>
                  </a:lnTo>
                  <a:lnTo>
                    <a:pt x="385305" y="698258"/>
                  </a:lnTo>
                  <a:lnTo>
                    <a:pt x="424853" y="682637"/>
                  </a:lnTo>
                  <a:lnTo>
                    <a:pt x="462368" y="662444"/>
                  </a:lnTo>
                  <a:lnTo>
                    <a:pt x="497522" y="637844"/>
                  </a:lnTo>
                  <a:lnTo>
                    <a:pt x="529971" y="608952"/>
                  </a:lnTo>
                  <a:lnTo>
                    <a:pt x="537019" y="601713"/>
                  </a:lnTo>
                  <a:lnTo>
                    <a:pt x="540435" y="598017"/>
                  </a:lnTo>
                  <a:close/>
                </a:path>
              </a:pathLst>
            </a:custGeom>
            <a:solidFill>
              <a:srgbClr val="E1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095561" y="4883237"/>
            <a:ext cx="4061460" cy="848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ts val="3229"/>
              </a:lnSpc>
              <a:spcBef>
                <a:spcPts val="110"/>
              </a:spcBef>
            </a:pPr>
            <a:r>
              <a:rPr sz="2700" b="1" spc="-110" dirty="0">
                <a:solidFill>
                  <a:srgbClr val="E1EBF1"/>
                </a:solidFill>
                <a:latin typeface="Tahoma"/>
                <a:cs typeface="Tahoma"/>
              </a:rPr>
              <a:t>8</a:t>
            </a:r>
            <a:r>
              <a:rPr sz="2700" b="1" spc="-75" dirty="0">
                <a:solidFill>
                  <a:srgbClr val="E1EBF1"/>
                </a:solidFill>
                <a:latin typeface="Tahoma"/>
                <a:cs typeface="Tahoma"/>
              </a:rPr>
              <a:t> </a:t>
            </a:r>
            <a:r>
              <a:rPr sz="2700" b="1" spc="-125" dirty="0">
                <a:solidFill>
                  <a:srgbClr val="E1EBF1"/>
                </a:solidFill>
                <a:latin typeface="Tahoma"/>
                <a:cs typeface="Tahoma"/>
              </a:rPr>
              <a:t>avenue</a:t>
            </a:r>
            <a:r>
              <a:rPr sz="2700" b="1" spc="-75" dirty="0">
                <a:solidFill>
                  <a:srgbClr val="E1EBF1"/>
                </a:solidFill>
                <a:latin typeface="Tahoma"/>
                <a:cs typeface="Tahoma"/>
              </a:rPr>
              <a:t> </a:t>
            </a:r>
            <a:r>
              <a:rPr sz="2700" b="1" spc="-65" dirty="0">
                <a:solidFill>
                  <a:srgbClr val="E1EBF1"/>
                </a:solidFill>
                <a:latin typeface="Tahoma"/>
                <a:cs typeface="Tahoma"/>
              </a:rPr>
              <a:t>Anatole-</a:t>
            </a:r>
            <a:r>
              <a:rPr sz="2700" b="1" spc="-55" dirty="0">
                <a:solidFill>
                  <a:srgbClr val="E1EBF1"/>
                </a:solidFill>
                <a:latin typeface="Tahoma"/>
                <a:cs typeface="Tahoma"/>
              </a:rPr>
              <a:t>France</a:t>
            </a:r>
            <a:endParaRPr sz="2700">
              <a:latin typeface="Tahoma"/>
              <a:cs typeface="Tahoma"/>
            </a:endParaRPr>
          </a:p>
          <a:p>
            <a:pPr algn="ctr">
              <a:lnSpc>
                <a:spcPts val="3229"/>
              </a:lnSpc>
            </a:pPr>
            <a:r>
              <a:rPr sz="2700" b="1" spc="-114" dirty="0">
                <a:solidFill>
                  <a:srgbClr val="E1EBF1"/>
                </a:solidFill>
                <a:latin typeface="Tahoma"/>
                <a:cs typeface="Tahoma"/>
              </a:rPr>
              <a:t>63130</a:t>
            </a:r>
            <a:r>
              <a:rPr sz="2700" b="1" spc="-100" dirty="0">
                <a:solidFill>
                  <a:srgbClr val="E1EBF1"/>
                </a:solidFill>
                <a:latin typeface="Tahoma"/>
                <a:cs typeface="Tahoma"/>
              </a:rPr>
              <a:t> </a:t>
            </a:r>
            <a:r>
              <a:rPr sz="2700" b="1" spc="-10" dirty="0">
                <a:solidFill>
                  <a:srgbClr val="E1EBF1"/>
                </a:solidFill>
                <a:latin typeface="Tahoma"/>
                <a:cs typeface="Tahoma"/>
              </a:rPr>
              <a:t>Royat</a:t>
            </a:r>
            <a:endParaRPr sz="27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058098" y="6749299"/>
            <a:ext cx="753110" cy="1632585"/>
          </a:xfrm>
          <a:custGeom>
            <a:avLst/>
            <a:gdLst/>
            <a:ahLst/>
            <a:cxnLst/>
            <a:rect l="l" t="t" r="r" b="b"/>
            <a:pathLst>
              <a:path w="753110" h="1632584">
                <a:moveTo>
                  <a:pt x="179031" y="1096657"/>
                </a:moveTo>
                <a:lnTo>
                  <a:pt x="172008" y="1061999"/>
                </a:lnTo>
                <a:lnTo>
                  <a:pt x="152882" y="1033653"/>
                </a:lnTo>
                <a:lnTo>
                  <a:pt x="124548" y="1014526"/>
                </a:lnTo>
                <a:lnTo>
                  <a:pt x="89877" y="1007516"/>
                </a:lnTo>
                <a:lnTo>
                  <a:pt x="89598" y="1007516"/>
                </a:lnTo>
                <a:lnTo>
                  <a:pt x="54940" y="1014526"/>
                </a:lnTo>
                <a:lnTo>
                  <a:pt x="26593" y="1033653"/>
                </a:lnTo>
                <a:lnTo>
                  <a:pt x="7467" y="1061999"/>
                </a:lnTo>
                <a:lnTo>
                  <a:pt x="457" y="1096657"/>
                </a:lnTo>
                <a:lnTo>
                  <a:pt x="457" y="1580756"/>
                </a:lnTo>
                <a:lnTo>
                  <a:pt x="4495" y="1600733"/>
                </a:lnTo>
                <a:lnTo>
                  <a:pt x="15519" y="1617065"/>
                </a:lnTo>
                <a:lnTo>
                  <a:pt x="31851" y="1628089"/>
                </a:lnTo>
                <a:lnTo>
                  <a:pt x="51828" y="1632127"/>
                </a:lnTo>
                <a:lnTo>
                  <a:pt x="127647" y="1632127"/>
                </a:lnTo>
                <a:lnTo>
                  <a:pt x="147624" y="1628089"/>
                </a:lnTo>
                <a:lnTo>
                  <a:pt x="163957" y="1617065"/>
                </a:lnTo>
                <a:lnTo>
                  <a:pt x="174980" y="1600733"/>
                </a:lnTo>
                <a:lnTo>
                  <a:pt x="179031" y="1580756"/>
                </a:lnTo>
                <a:lnTo>
                  <a:pt x="179031" y="1096657"/>
                </a:lnTo>
                <a:close/>
              </a:path>
              <a:path w="753110" h="1632584">
                <a:moveTo>
                  <a:pt x="645985" y="586232"/>
                </a:moveTo>
                <a:lnTo>
                  <a:pt x="628053" y="531952"/>
                </a:lnTo>
                <a:lnTo>
                  <a:pt x="600405" y="504888"/>
                </a:lnTo>
                <a:lnTo>
                  <a:pt x="543585" y="459574"/>
                </a:lnTo>
                <a:lnTo>
                  <a:pt x="480390" y="444601"/>
                </a:lnTo>
                <a:lnTo>
                  <a:pt x="449097" y="461365"/>
                </a:lnTo>
                <a:lnTo>
                  <a:pt x="424345" y="483031"/>
                </a:lnTo>
                <a:lnTo>
                  <a:pt x="413613" y="494411"/>
                </a:lnTo>
                <a:lnTo>
                  <a:pt x="398030" y="507606"/>
                </a:lnTo>
                <a:lnTo>
                  <a:pt x="375361" y="514819"/>
                </a:lnTo>
                <a:lnTo>
                  <a:pt x="343357" y="508228"/>
                </a:lnTo>
                <a:lnTo>
                  <a:pt x="299745" y="480047"/>
                </a:lnTo>
                <a:lnTo>
                  <a:pt x="242303" y="422452"/>
                </a:lnTo>
                <a:lnTo>
                  <a:pt x="193268" y="357619"/>
                </a:lnTo>
                <a:lnTo>
                  <a:pt x="171437" y="310553"/>
                </a:lnTo>
                <a:lnTo>
                  <a:pt x="169379" y="277952"/>
                </a:lnTo>
                <a:lnTo>
                  <a:pt x="179692" y="256514"/>
                </a:lnTo>
                <a:lnTo>
                  <a:pt x="194945" y="242938"/>
                </a:lnTo>
                <a:lnTo>
                  <a:pt x="207721" y="233959"/>
                </a:lnTo>
                <a:lnTo>
                  <a:pt x="232625" y="212267"/>
                </a:lnTo>
                <a:lnTo>
                  <a:pt x="257213" y="152387"/>
                </a:lnTo>
                <a:lnTo>
                  <a:pt x="228549" y="84543"/>
                </a:lnTo>
                <a:lnTo>
                  <a:pt x="187591" y="25273"/>
                </a:lnTo>
                <a:lnTo>
                  <a:pt x="136271" y="0"/>
                </a:lnTo>
                <a:lnTo>
                  <a:pt x="106807" y="15252"/>
                </a:lnTo>
                <a:lnTo>
                  <a:pt x="65722" y="50520"/>
                </a:lnTo>
                <a:lnTo>
                  <a:pt x="18135" y="119087"/>
                </a:lnTo>
                <a:lnTo>
                  <a:pt x="2692" y="173596"/>
                </a:lnTo>
                <a:lnTo>
                  <a:pt x="0" y="211251"/>
                </a:lnTo>
                <a:lnTo>
                  <a:pt x="3111" y="250215"/>
                </a:lnTo>
                <a:lnTo>
                  <a:pt x="11988" y="290449"/>
                </a:lnTo>
                <a:lnTo>
                  <a:pt x="26644" y="331901"/>
                </a:lnTo>
                <a:lnTo>
                  <a:pt x="47053" y="374535"/>
                </a:lnTo>
                <a:lnTo>
                  <a:pt x="73190" y="418312"/>
                </a:lnTo>
                <a:lnTo>
                  <a:pt x="105054" y="463207"/>
                </a:lnTo>
                <a:lnTo>
                  <a:pt x="142633" y="509168"/>
                </a:lnTo>
                <a:lnTo>
                  <a:pt x="182905" y="552780"/>
                </a:lnTo>
                <a:lnTo>
                  <a:pt x="222910" y="590575"/>
                </a:lnTo>
                <a:lnTo>
                  <a:pt x="262636" y="622554"/>
                </a:lnTo>
                <a:lnTo>
                  <a:pt x="302044" y="648690"/>
                </a:lnTo>
                <a:lnTo>
                  <a:pt x="341071" y="668959"/>
                </a:lnTo>
                <a:lnTo>
                  <a:pt x="379691" y="683348"/>
                </a:lnTo>
                <a:lnTo>
                  <a:pt x="417880" y="691819"/>
                </a:lnTo>
                <a:lnTo>
                  <a:pt x="455587" y="694385"/>
                </a:lnTo>
                <a:lnTo>
                  <a:pt x="511632" y="686663"/>
                </a:lnTo>
                <a:lnTo>
                  <a:pt x="555218" y="669315"/>
                </a:lnTo>
                <a:lnTo>
                  <a:pt x="586181" y="649109"/>
                </a:lnTo>
                <a:lnTo>
                  <a:pt x="626795" y="613219"/>
                </a:lnTo>
                <a:lnTo>
                  <a:pt x="645985" y="586232"/>
                </a:lnTo>
                <a:close/>
              </a:path>
              <a:path w="753110" h="1632584">
                <a:moveTo>
                  <a:pt x="664743" y="901700"/>
                </a:moveTo>
                <a:lnTo>
                  <a:pt x="663016" y="893114"/>
                </a:lnTo>
                <a:lnTo>
                  <a:pt x="658291" y="886117"/>
                </a:lnTo>
                <a:lnTo>
                  <a:pt x="651281" y="881392"/>
                </a:lnTo>
                <a:lnTo>
                  <a:pt x="642696" y="879652"/>
                </a:lnTo>
                <a:lnTo>
                  <a:pt x="576567" y="879652"/>
                </a:lnTo>
                <a:lnTo>
                  <a:pt x="576567" y="989888"/>
                </a:lnTo>
                <a:lnTo>
                  <a:pt x="576567" y="1078064"/>
                </a:lnTo>
                <a:lnTo>
                  <a:pt x="576567" y="1166253"/>
                </a:lnTo>
                <a:lnTo>
                  <a:pt x="574827" y="1174826"/>
                </a:lnTo>
                <a:lnTo>
                  <a:pt x="570103" y="1181836"/>
                </a:lnTo>
                <a:lnTo>
                  <a:pt x="563092" y="1186561"/>
                </a:lnTo>
                <a:lnTo>
                  <a:pt x="554520" y="1188300"/>
                </a:lnTo>
                <a:lnTo>
                  <a:pt x="415836" y="1188300"/>
                </a:lnTo>
                <a:lnTo>
                  <a:pt x="407263" y="1186561"/>
                </a:lnTo>
                <a:lnTo>
                  <a:pt x="400253" y="1181836"/>
                </a:lnTo>
                <a:lnTo>
                  <a:pt x="395528" y="1174826"/>
                </a:lnTo>
                <a:lnTo>
                  <a:pt x="393788" y="1166253"/>
                </a:lnTo>
                <a:lnTo>
                  <a:pt x="395528" y="1157668"/>
                </a:lnTo>
                <a:lnTo>
                  <a:pt x="554520" y="1144206"/>
                </a:lnTo>
                <a:lnTo>
                  <a:pt x="576567" y="1166253"/>
                </a:lnTo>
                <a:lnTo>
                  <a:pt x="576567" y="1078064"/>
                </a:lnTo>
                <a:lnTo>
                  <a:pt x="574827" y="1086650"/>
                </a:lnTo>
                <a:lnTo>
                  <a:pt x="570103" y="1093660"/>
                </a:lnTo>
                <a:lnTo>
                  <a:pt x="563092" y="1098384"/>
                </a:lnTo>
                <a:lnTo>
                  <a:pt x="554520" y="1100112"/>
                </a:lnTo>
                <a:lnTo>
                  <a:pt x="415836" y="1100112"/>
                </a:lnTo>
                <a:lnTo>
                  <a:pt x="407263" y="1098384"/>
                </a:lnTo>
                <a:lnTo>
                  <a:pt x="400253" y="1093660"/>
                </a:lnTo>
                <a:lnTo>
                  <a:pt x="395528" y="1086650"/>
                </a:lnTo>
                <a:lnTo>
                  <a:pt x="393788" y="1078064"/>
                </a:lnTo>
                <a:lnTo>
                  <a:pt x="395528" y="1069479"/>
                </a:lnTo>
                <a:lnTo>
                  <a:pt x="400253" y="1062482"/>
                </a:lnTo>
                <a:lnTo>
                  <a:pt x="407263" y="1057757"/>
                </a:lnTo>
                <a:lnTo>
                  <a:pt x="415836" y="1056017"/>
                </a:lnTo>
                <a:lnTo>
                  <a:pt x="554520" y="1056017"/>
                </a:lnTo>
                <a:lnTo>
                  <a:pt x="563092" y="1057757"/>
                </a:lnTo>
                <a:lnTo>
                  <a:pt x="570103" y="1062482"/>
                </a:lnTo>
                <a:lnTo>
                  <a:pt x="574827" y="1069479"/>
                </a:lnTo>
                <a:lnTo>
                  <a:pt x="576567" y="1078064"/>
                </a:lnTo>
                <a:lnTo>
                  <a:pt x="576567" y="989888"/>
                </a:lnTo>
                <a:lnTo>
                  <a:pt x="574827" y="998461"/>
                </a:lnTo>
                <a:lnTo>
                  <a:pt x="570103" y="1005471"/>
                </a:lnTo>
                <a:lnTo>
                  <a:pt x="563092" y="1010196"/>
                </a:lnTo>
                <a:lnTo>
                  <a:pt x="554520" y="1011923"/>
                </a:lnTo>
                <a:lnTo>
                  <a:pt x="415836" y="1011923"/>
                </a:lnTo>
                <a:lnTo>
                  <a:pt x="407263" y="1010196"/>
                </a:lnTo>
                <a:lnTo>
                  <a:pt x="400253" y="1005471"/>
                </a:lnTo>
                <a:lnTo>
                  <a:pt x="395528" y="998461"/>
                </a:lnTo>
                <a:lnTo>
                  <a:pt x="393788" y="989888"/>
                </a:lnTo>
                <a:lnTo>
                  <a:pt x="395528" y="981303"/>
                </a:lnTo>
                <a:lnTo>
                  <a:pt x="400253" y="974293"/>
                </a:lnTo>
                <a:lnTo>
                  <a:pt x="407263" y="969568"/>
                </a:lnTo>
                <a:lnTo>
                  <a:pt x="415836" y="967841"/>
                </a:lnTo>
                <a:lnTo>
                  <a:pt x="554520" y="967841"/>
                </a:lnTo>
                <a:lnTo>
                  <a:pt x="563092" y="969568"/>
                </a:lnTo>
                <a:lnTo>
                  <a:pt x="570103" y="974293"/>
                </a:lnTo>
                <a:lnTo>
                  <a:pt x="574827" y="981303"/>
                </a:lnTo>
                <a:lnTo>
                  <a:pt x="576567" y="989888"/>
                </a:lnTo>
                <a:lnTo>
                  <a:pt x="576567" y="879652"/>
                </a:lnTo>
                <a:lnTo>
                  <a:pt x="333349" y="879652"/>
                </a:lnTo>
                <a:lnTo>
                  <a:pt x="324764" y="881392"/>
                </a:lnTo>
                <a:lnTo>
                  <a:pt x="317754" y="886117"/>
                </a:lnTo>
                <a:lnTo>
                  <a:pt x="313029" y="893114"/>
                </a:lnTo>
                <a:lnTo>
                  <a:pt x="311302" y="901700"/>
                </a:lnTo>
                <a:lnTo>
                  <a:pt x="311302" y="1230363"/>
                </a:lnTo>
                <a:lnTo>
                  <a:pt x="664743" y="1230363"/>
                </a:lnTo>
                <a:lnTo>
                  <a:pt x="664743" y="1188300"/>
                </a:lnTo>
                <a:lnTo>
                  <a:pt x="664743" y="1144206"/>
                </a:lnTo>
                <a:lnTo>
                  <a:pt x="664743" y="1100112"/>
                </a:lnTo>
                <a:lnTo>
                  <a:pt x="664743" y="1056017"/>
                </a:lnTo>
                <a:lnTo>
                  <a:pt x="664743" y="1011923"/>
                </a:lnTo>
                <a:lnTo>
                  <a:pt x="664743" y="967841"/>
                </a:lnTo>
                <a:lnTo>
                  <a:pt x="664743" y="901700"/>
                </a:lnTo>
                <a:close/>
              </a:path>
              <a:path w="753110" h="1632584">
                <a:moveTo>
                  <a:pt x="752932" y="1117739"/>
                </a:moveTo>
                <a:lnTo>
                  <a:pt x="751205" y="1109167"/>
                </a:lnTo>
                <a:lnTo>
                  <a:pt x="746467" y="1102156"/>
                </a:lnTo>
                <a:lnTo>
                  <a:pt x="739470" y="1097432"/>
                </a:lnTo>
                <a:lnTo>
                  <a:pt x="730885" y="1095705"/>
                </a:lnTo>
                <a:lnTo>
                  <a:pt x="708837" y="1095705"/>
                </a:lnTo>
                <a:lnTo>
                  <a:pt x="708837" y="1274457"/>
                </a:lnTo>
                <a:lnTo>
                  <a:pt x="664743" y="1274457"/>
                </a:lnTo>
                <a:lnTo>
                  <a:pt x="664743" y="1341043"/>
                </a:lnTo>
                <a:lnTo>
                  <a:pt x="664743" y="1429219"/>
                </a:lnTo>
                <a:lnTo>
                  <a:pt x="663016" y="1437805"/>
                </a:lnTo>
                <a:lnTo>
                  <a:pt x="658291" y="1444802"/>
                </a:lnTo>
                <a:lnTo>
                  <a:pt x="651281" y="1449539"/>
                </a:lnTo>
                <a:lnTo>
                  <a:pt x="642696" y="1451267"/>
                </a:lnTo>
                <a:lnTo>
                  <a:pt x="598119" y="1451267"/>
                </a:lnTo>
                <a:lnTo>
                  <a:pt x="589546" y="1449539"/>
                </a:lnTo>
                <a:lnTo>
                  <a:pt x="582536" y="1444815"/>
                </a:lnTo>
                <a:lnTo>
                  <a:pt x="577811" y="1437805"/>
                </a:lnTo>
                <a:lnTo>
                  <a:pt x="576072" y="1429219"/>
                </a:lnTo>
                <a:lnTo>
                  <a:pt x="577811" y="1420647"/>
                </a:lnTo>
                <a:lnTo>
                  <a:pt x="582536" y="1413637"/>
                </a:lnTo>
                <a:lnTo>
                  <a:pt x="589546" y="1408912"/>
                </a:lnTo>
                <a:lnTo>
                  <a:pt x="598106" y="1407185"/>
                </a:lnTo>
                <a:lnTo>
                  <a:pt x="642734" y="1407185"/>
                </a:lnTo>
                <a:lnTo>
                  <a:pt x="651281" y="1408912"/>
                </a:lnTo>
                <a:lnTo>
                  <a:pt x="658291" y="1413637"/>
                </a:lnTo>
                <a:lnTo>
                  <a:pt x="663016" y="1420647"/>
                </a:lnTo>
                <a:lnTo>
                  <a:pt x="664743" y="1429219"/>
                </a:lnTo>
                <a:lnTo>
                  <a:pt x="664743" y="1341043"/>
                </a:lnTo>
                <a:lnTo>
                  <a:pt x="663016" y="1349616"/>
                </a:lnTo>
                <a:lnTo>
                  <a:pt x="658291" y="1356626"/>
                </a:lnTo>
                <a:lnTo>
                  <a:pt x="651281" y="1361351"/>
                </a:lnTo>
                <a:lnTo>
                  <a:pt x="642696" y="1363091"/>
                </a:lnTo>
                <a:lnTo>
                  <a:pt x="598119" y="1363091"/>
                </a:lnTo>
                <a:lnTo>
                  <a:pt x="589546" y="1361351"/>
                </a:lnTo>
                <a:lnTo>
                  <a:pt x="582536" y="1356626"/>
                </a:lnTo>
                <a:lnTo>
                  <a:pt x="577811" y="1349616"/>
                </a:lnTo>
                <a:lnTo>
                  <a:pt x="576072" y="1341043"/>
                </a:lnTo>
                <a:lnTo>
                  <a:pt x="577811" y="1332458"/>
                </a:lnTo>
                <a:lnTo>
                  <a:pt x="582536" y="1325448"/>
                </a:lnTo>
                <a:lnTo>
                  <a:pt x="589546" y="1320723"/>
                </a:lnTo>
                <a:lnTo>
                  <a:pt x="598106" y="1318996"/>
                </a:lnTo>
                <a:lnTo>
                  <a:pt x="642696" y="1318996"/>
                </a:lnTo>
                <a:lnTo>
                  <a:pt x="651281" y="1320723"/>
                </a:lnTo>
                <a:lnTo>
                  <a:pt x="658291" y="1325448"/>
                </a:lnTo>
                <a:lnTo>
                  <a:pt x="663016" y="1332458"/>
                </a:lnTo>
                <a:lnTo>
                  <a:pt x="664743" y="1341043"/>
                </a:lnTo>
                <a:lnTo>
                  <a:pt x="664743" y="1274457"/>
                </a:lnTo>
                <a:lnTo>
                  <a:pt x="531990" y="1274457"/>
                </a:lnTo>
                <a:lnTo>
                  <a:pt x="531990" y="1335239"/>
                </a:lnTo>
                <a:lnTo>
                  <a:pt x="531990" y="1346835"/>
                </a:lnTo>
                <a:lnTo>
                  <a:pt x="531990" y="1423416"/>
                </a:lnTo>
                <a:lnTo>
                  <a:pt x="531990" y="1435036"/>
                </a:lnTo>
                <a:lnTo>
                  <a:pt x="531990" y="1511604"/>
                </a:lnTo>
                <a:lnTo>
                  <a:pt x="531990" y="1523212"/>
                </a:lnTo>
                <a:lnTo>
                  <a:pt x="529628" y="1528889"/>
                </a:lnTo>
                <a:lnTo>
                  <a:pt x="521423" y="1537093"/>
                </a:lnTo>
                <a:lnTo>
                  <a:pt x="515734" y="1539455"/>
                </a:lnTo>
                <a:lnTo>
                  <a:pt x="504139" y="1539455"/>
                </a:lnTo>
                <a:lnTo>
                  <a:pt x="498449" y="1537093"/>
                </a:lnTo>
                <a:lnTo>
                  <a:pt x="490258" y="1528889"/>
                </a:lnTo>
                <a:lnTo>
                  <a:pt x="487895" y="1523212"/>
                </a:lnTo>
                <a:lnTo>
                  <a:pt x="487895" y="1511604"/>
                </a:lnTo>
                <a:lnTo>
                  <a:pt x="490258" y="1505915"/>
                </a:lnTo>
                <a:lnTo>
                  <a:pt x="498449" y="1497711"/>
                </a:lnTo>
                <a:lnTo>
                  <a:pt x="504139" y="1495361"/>
                </a:lnTo>
                <a:lnTo>
                  <a:pt x="515734" y="1495361"/>
                </a:lnTo>
                <a:lnTo>
                  <a:pt x="521423" y="1497711"/>
                </a:lnTo>
                <a:lnTo>
                  <a:pt x="529628" y="1505915"/>
                </a:lnTo>
                <a:lnTo>
                  <a:pt x="531990" y="1511604"/>
                </a:lnTo>
                <a:lnTo>
                  <a:pt x="531990" y="1435036"/>
                </a:lnTo>
                <a:lnTo>
                  <a:pt x="529628" y="1440700"/>
                </a:lnTo>
                <a:lnTo>
                  <a:pt x="521423" y="1448917"/>
                </a:lnTo>
                <a:lnTo>
                  <a:pt x="515734" y="1451267"/>
                </a:lnTo>
                <a:lnTo>
                  <a:pt x="504139" y="1451267"/>
                </a:lnTo>
                <a:lnTo>
                  <a:pt x="498449" y="1448917"/>
                </a:lnTo>
                <a:lnTo>
                  <a:pt x="490258" y="1440700"/>
                </a:lnTo>
                <a:lnTo>
                  <a:pt x="487895" y="1435036"/>
                </a:lnTo>
                <a:lnTo>
                  <a:pt x="487895" y="1423416"/>
                </a:lnTo>
                <a:lnTo>
                  <a:pt x="490258" y="1417739"/>
                </a:lnTo>
                <a:lnTo>
                  <a:pt x="498449" y="1409534"/>
                </a:lnTo>
                <a:lnTo>
                  <a:pt x="504139" y="1407185"/>
                </a:lnTo>
                <a:lnTo>
                  <a:pt x="515734" y="1407185"/>
                </a:lnTo>
                <a:lnTo>
                  <a:pt x="521423" y="1409534"/>
                </a:lnTo>
                <a:lnTo>
                  <a:pt x="529628" y="1417739"/>
                </a:lnTo>
                <a:lnTo>
                  <a:pt x="531990" y="1423416"/>
                </a:lnTo>
                <a:lnTo>
                  <a:pt x="531990" y="1346835"/>
                </a:lnTo>
                <a:lnTo>
                  <a:pt x="529628" y="1352524"/>
                </a:lnTo>
                <a:lnTo>
                  <a:pt x="521423" y="1360728"/>
                </a:lnTo>
                <a:lnTo>
                  <a:pt x="515747" y="1363091"/>
                </a:lnTo>
                <a:lnTo>
                  <a:pt x="504139" y="1363091"/>
                </a:lnTo>
                <a:lnTo>
                  <a:pt x="498449" y="1360728"/>
                </a:lnTo>
                <a:lnTo>
                  <a:pt x="490258" y="1352524"/>
                </a:lnTo>
                <a:lnTo>
                  <a:pt x="487895" y="1346835"/>
                </a:lnTo>
                <a:lnTo>
                  <a:pt x="487895" y="1335239"/>
                </a:lnTo>
                <a:lnTo>
                  <a:pt x="490258" y="1329550"/>
                </a:lnTo>
                <a:lnTo>
                  <a:pt x="498449" y="1321358"/>
                </a:lnTo>
                <a:lnTo>
                  <a:pt x="504139" y="1318996"/>
                </a:lnTo>
                <a:lnTo>
                  <a:pt x="515734" y="1318996"/>
                </a:lnTo>
                <a:lnTo>
                  <a:pt x="521423" y="1321346"/>
                </a:lnTo>
                <a:lnTo>
                  <a:pt x="529628" y="1329550"/>
                </a:lnTo>
                <a:lnTo>
                  <a:pt x="531990" y="1335239"/>
                </a:lnTo>
                <a:lnTo>
                  <a:pt x="531990" y="1274457"/>
                </a:lnTo>
                <a:lnTo>
                  <a:pt x="443814" y="1274457"/>
                </a:lnTo>
                <a:lnTo>
                  <a:pt x="443814" y="1335239"/>
                </a:lnTo>
                <a:lnTo>
                  <a:pt x="443814" y="1346835"/>
                </a:lnTo>
                <a:lnTo>
                  <a:pt x="443814" y="1423416"/>
                </a:lnTo>
                <a:lnTo>
                  <a:pt x="443814" y="1435036"/>
                </a:lnTo>
                <a:lnTo>
                  <a:pt x="443814" y="1511604"/>
                </a:lnTo>
                <a:lnTo>
                  <a:pt x="443814" y="1523212"/>
                </a:lnTo>
                <a:lnTo>
                  <a:pt x="441452" y="1528889"/>
                </a:lnTo>
                <a:lnTo>
                  <a:pt x="433247" y="1537093"/>
                </a:lnTo>
                <a:lnTo>
                  <a:pt x="427558" y="1539455"/>
                </a:lnTo>
                <a:lnTo>
                  <a:pt x="415963" y="1539455"/>
                </a:lnTo>
                <a:lnTo>
                  <a:pt x="410273" y="1537093"/>
                </a:lnTo>
                <a:lnTo>
                  <a:pt x="402069" y="1528889"/>
                </a:lnTo>
                <a:lnTo>
                  <a:pt x="399719" y="1523212"/>
                </a:lnTo>
                <a:lnTo>
                  <a:pt x="399719" y="1511604"/>
                </a:lnTo>
                <a:lnTo>
                  <a:pt x="402069" y="1505915"/>
                </a:lnTo>
                <a:lnTo>
                  <a:pt x="410273" y="1497711"/>
                </a:lnTo>
                <a:lnTo>
                  <a:pt x="415963" y="1495361"/>
                </a:lnTo>
                <a:lnTo>
                  <a:pt x="427570" y="1495361"/>
                </a:lnTo>
                <a:lnTo>
                  <a:pt x="433247" y="1497711"/>
                </a:lnTo>
                <a:lnTo>
                  <a:pt x="441452" y="1505915"/>
                </a:lnTo>
                <a:lnTo>
                  <a:pt x="443814" y="1511604"/>
                </a:lnTo>
                <a:lnTo>
                  <a:pt x="443814" y="1435036"/>
                </a:lnTo>
                <a:lnTo>
                  <a:pt x="441439" y="1440700"/>
                </a:lnTo>
                <a:lnTo>
                  <a:pt x="433247" y="1448917"/>
                </a:lnTo>
                <a:lnTo>
                  <a:pt x="427558" y="1451267"/>
                </a:lnTo>
                <a:lnTo>
                  <a:pt x="415963" y="1451267"/>
                </a:lnTo>
                <a:lnTo>
                  <a:pt x="410273" y="1448917"/>
                </a:lnTo>
                <a:lnTo>
                  <a:pt x="402069" y="1440700"/>
                </a:lnTo>
                <a:lnTo>
                  <a:pt x="399719" y="1435036"/>
                </a:lnTo>
                <a:lnTo>
                  <a:pt x="399719" y="1423416"/>
                </a:lnTo>
                <a:lnTo>
                  <a:pt x="402069" y="1417739"/>
                </a:lnTo>
                <a:lnTo>
                  <a:pt x="410273" y="1409534"/>
                </a:lnTo>
                <a:lnTo>
                  <a:pt x="415963" y="1407185"/>
                </a:lnTo>
                <a:lnTo>
                  <a:pt x="427558" y="1407185"/>
                </a:lnTo>
                <a:lnTo>
                  <a:pt x="433247" y="1409534"/>
                </a:lnTo>
                <a:lnTo>
                  <a:pt x="441439" y="1417739"/>
                </a:lnTo>
                <a:lnTo>
                  <a:pt x="443814" y="1423416"/>
                </a:lnTo>
                <a:lnTo>
                  <a:pt x="443814" y="1346835"/>
                </a:lnTo>
                <a:lnTo>
                  <a:pt x="441452" y="1352524"/>
                </a:lnTo>
                <a:lnTo>
                  <a:pt x="433247" y="1360728"/>
                </a:lnTo>
                <a:lnTo>
                  <a:pt x="427570" y="1363091"/>
                </a:lnTo>
                <a:lnTo>
                  <a:pt x="415963" y="1363091"/>
                </a:lnTo>
                <a:lnTo>
                  <a:pt x="410273" y="1360728"/>
                </a:lnTo>
                <a:lnTo>
                  <a:pt x="402069" y="1352524"/>
                </a:lnTo>
                <a:lnTo>
                  <a:pt x="399719" y="1346835"/>
                </a:lnTo>
                <a:lnTo>
                  <a:pt x="399719" y="1335239"/>
                </a:lnTo>
                <a:lnTo>
                  <a:pt x="402069" y="1329550"/>
                </a:lnTo>
                <a:lnTo>
                  <a:pt x="410273" y="1321358"/>
                </a:lnTo>
                <a:lnTo>
                  <a:pt x="415963" y="1318996"/>
                </a:lnTo>
                <a:lnTo>
                  <a:pt x="427570" y="1318996"/>
                </a:lnTo>
                <a:lnTo>
                  <a:pt x="433247" y="1321346"/>
                </a:lnTo>
                <a:lnTo>
                  <a:pt x="441452" y="1329550"/>
                </a:lnTo>
                <a:lnTo>
                  <a:pt x="443814" y="1335239"/>
                </a:lnTo>
                <a:lnTo>
                  <a:pt x="443814" y="1274457"/>
                </a:lnTo>
                <a:lnTo>
                  <a:pt x="355625" y="1274457"/>
                </a:lnTo>
                <a:lnTo>
                  <a:pt x="355625" y="1335239"/>
                </a:lnTo>
                <a:lnTo>
                  <a:pt x="355625" y="1346835"/>
                </a:lnTo>
                <a:lnTo>
                  <a:pt x="355625" y="1423416"/>
                </a:lnTo>
                <a:lnTo>
                  <a:pt x="355625" y="1435036"/>
                </a:lnTo>
                <a:lnTo>
                  <a:pt x="355625" y="1511604"/>
                </a:lnTo>
                <a:lnTo>
                  <a:pt x="355625" y="1523212"/>
                </a:lnTo>
                <a:lnTo>
                  <a:pt x="353275" y="1528889"/>
                </a:lnTo>
                <a:lnTo>
                  <a:pt x="345059" y="1537093"/>
                </a:lnTo>
                <a:lnTo>
                  <a:pt x="339369" y="1539455"/>
                </a:lnTo>
                <a:lnTo>
                  <a:pt x="327774" y="1539455"/>
                </a:lnTo>
                <a:lnTo>
                  <a:pt x="322084" y="1537093"/>
                </a:lnTo>
                <a:lnTo>
                  <a:pt x="313893" y="1528889"/>
                </a:lnTo>
                <a:lnTo>
                  <a:pt x="311531" y="1523212"/>
                </a:lnTo>
                <a:lnTo>
                  <a:pt x="311531" y="1511604"/>
                </a:lnTo>
                <a:lnTo>
                  <a:pt x="313893" y="1505915"/>
                </a:lnTo>
                <a:lnTo>
                  <a:pt x="322084" y="1497711"/>
                </a:lnTo>
                <a:lnTo>
                  <a:pt x="327774" y="1495361"/>
                </a:lnTo>
                <a:lnTo>
                  <a:pt x="339382" y="1495361"/>
                </a:lnTo>
                <a:lnTo>
                  <a:pt x="345059" y="1497711"/>
                </a:lnTo>
                <a:lnTo>
                  <a:pt x="353275" y="1505915"/>
                </a:lnTo>
                <a:lnTo>
                  <a:pt x="355625" y="1511604"/>
                </a:lnTo>
                <a:lnTo>
                  <a:pt x="355625" y="1435036"/>
                </a:lnTo>
                <a:lnTo>
                  <a:pt x="353263" y="1440700"/>
                </a:lnTo>
                <a:lnTo>
                  <a:pt x="345059" y="1448917"/>
                </a:lnTo>
                <a:lnTo>
                  <a:pt x="339382" y="1451267"/>
                </a:lnTo>
                <a:lnTo>
                  <a:pt x="327774" y="1451267"/>
                </a:lnTo>
                <a:lnTo>
                  <a:pt x="322084" y="1448917"/>
                </a:lnTo>
                <a:lnTo>
                  <a:pt x="313893" y="1440700"/>
                </a:lnTo>
                <a:lnTo>
                  <a:pt x="311531" y="1435036"/>
                </a:lnTo>
                <a:lnTo>
                  <a:pt x="311531" y="1423416"/>
                </a:lnTo>
                <a:lnTo>
                  <a:pt x="313893" y="1417739"/>
                </a:lnTo>
                <a:lnTo>
                  <a:pt x="322084" y="1409534"/>
                </a:lnTo>
                <a:lnTo>
                  <a:pt x="327774" y="1407185"/>
                </a:lnTo>
                <a:lnTo>
                  <a:pt x="339382" y="1407185"/>
                </a:lnTo>
                <a:lnTo>
                  <a:pt x="345059" y="1409534"/>
                </a:lnTo>
                <a:lnTo>
                  <a:pt x="353263" y="1417739"/>
                </a:lnTo>
                <a:lnTo>
                  <a:pt x="355625" y="1423416"/>
                </a:lnTo>
                <a:lnTo>
                  <a:pt x="355625" y="1346835"/>
                </a:lnTo>
                <a:lnTo>
                  <a:pt x="353263" y="1352524"/>
                </a:lnTo>
                <a:lnTo>
                  <a:pt x="345059" y="1360728"/>
                </a:lnTo>
                <a:lnTo>
                  <a:pt x="339382" y="1363091"/>
                </a:lnTo>
                <a:lnTo>
                  <a:pt x="327774" y="1363091"/>
                </a:lnTo>
                <a:lnTo>
                  <a:pt x="322084" y="1360728"/>
                </a:lnTo>
                <a:lnTo>
                  <a:pt x="313893" y="1352524"/>
                </a:lnTo>
                <a:lnTo>
                  <a:pt x="311531" y="1346835"/>
                </a:lnTo>
                <a:lnTo>
                  <a:pt x="311531" y="1335239"/>
                </a:lnTo>
                <a:lnTo>
                  <a:pt x="313893" y="1329550"/>
                </a:lnTo>
                <a:lnTo>
                  <a:pt x="322084" y="1321358"/>
                </a:lnTo>
                <a:lnTo>
                  <a:pt x="327774" y="1318996"/>
                </a:lnTo>
                <a:lnTo>
                  <a:pt x="339369" y="1318996"/>
                </a:lnTo>
                <a:lnTo>
                  <a:pt x="345059" y="1321346"/>
                </a:lnTo>
                <a:lnTo>
                  <a:pt x="353263" y="1329550"/>
                </a:lnTo>
                <a:lnTo>
                  <a:pt x="355625" y="1335239"/>
                </a:lnTo>
                <a:lnTo>
                  <a:pt x="355625" y="1274457"/>
                </a:lnTo>
                <a:lnTo>
                  <a:pt x="267208" y="1274457"/>
                </a:lnTo>
                <a:lnTo>
                  <a:pt x="267208" y="1095705"/>
                </a:lnTo>
                <a:lnTo>
                  <a:pt x="223113" y="1095705"/>
                </a:lnTo>
                <a:lnTo>
                  <a:pt x="223113" y="1610080"/>
                </a:lnTo>
                <a:lnTo>
                  <a:pt x="224853" y="1618665"/>
                </a:lnTo>
                <a:lnTo>
                  <a:pt x="229577" y="1625676"/>
                </a:lnTo>
                <a:lnTo>
                  <a:pt x="236588" y="1630400"/>
                </a:lnTo>
                <a:lnTo>
                  <a:pt x="245160" y="1632127"/>
                </a:lnTo>
                <a:lnTo>
                  <a:pt x="730885" y="1632127"/>
                </a:lnTo>
                <a:lnTo>
                  <a:pt x="739470" y="1630400"/>
                </a:lnTo>
                <a:lnTo>
                  <a:pt x="746467" y="1625676"/>
                </a:lnTo>
                <a:lnTo>
                  <a:pt x="751205" y="1618665"/>
                </a:lnTo>
                <a:lnTo>
                  <a:pt x="752932" y="1610080"/>
                </a:lnTo>
                <a:lnTo>
                  <a:pt x="752932" y="1539455"/>
                </a:lnTo>
                <a:lnTo>
                  <a:pt x="752932" y="1495361"/>
                </a:lnTo>
                <a:lnTo>
                  <a:pt x="752932" y="1274457"/>
                </a:lnTo>
                <a:lnTo>
                  <a:pt x="752932" y="1117739"/>
                </a:lnTo>
                <a:close/>
              </a:path>
            </a:pathLst>
          </a:custGeom>
          <a:solidFill>
            <a:srgbClr val="E1EB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558089" y="6903867"/>
            <a:ext cx="2761615" cy="13722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50" b="1" spc="-100" dirty="0">
                <a:solidFill>
                  <a:srgbClr val="E1EBF1"/>
                </a:solidFill>
                <a:latin typeface="Tahoma"/>
                <a:cs typeface="Tahoma"/>
              </a:rPr>
              <a:t>04</a:t>
            </a:r>
            <a:r>
              <a:rPr sz="3050" b="1" spc="-145" dirty="0">
                <a:solidFill>
                  <a:srgbClr val="E1EBF1"/>
                </a:solidFill>
                <a:latin typeface="Tahoma"/>
                <a:cs typeface="Tahoma"/>
              </a:rPr>
              <a:t> </a:t>
            </a:r>
            <a:r>
              <a:rPr sz="3050" b="1" spc="-100" dirty="0">
                <a:solidFill>
                  <a:srgbClr val="E1EBF1"/>
                </a:solidFill>
                <a:latin typeface="Tahoma"/>
                <a:cs typeface="Tahoma"/>
              </a:rPr>
              <a:t>73</a:t>
            </a:r>
            <a:r>
              <a:rPr sz="3050" b="1" spc="-145" dirty="0">
                <a:solidFill>
                  <a:srgbClr val="E1EBF1"/>
                </a:solidFill>
                <a:latin typeface="Tahoma"/>
                <a:cs typeface="Tahoma"/>
              </a:rPr>
              <a:t> </a:t>
            </a:r>
            <a:r>
              <a:rPr sz="3050" b="1" spc="-100" dirty="0">
                <a:solidFill>
                  <a:srgbClr val="E1EBF1"/>
                </a:solidFill>
                <a:latin typeface="Tahoma"/>
                <a:cs typeface="Tahoma"/>
              </a:rPr>
              <a:t>34</a:t>
            </a:r>
            <a:r>
              <a:rPr sz="3050" b="1" spc="-145" dirty="0">
                <a:solidFill>
                  <a:srgbClr val="E1EBF1"/>
                </a:solidFill>
                <a:latin typeface="Tahoma"/>
                <a:cs typeface="Tahoma"/>
              </a:rPr>
              <a:t> </a:t>
            </a:r>
            <a:r>
              <a:rPr sz="3050" b="1" spc="-100" dirty="0">
                <a:solidFill>
                  <a:srgbClr val="E1EBF1"/>
                </a:solidFill>
                <a:latin typeface="Tahoma"/>
                <a:cs typeface="Tahoma"/>
              </a:rPr>
              <a:t>72</a:t>
            </a:r>
            <a:r>
              <a:rPr sz="3050" b="1" spc="-140" dirty="0">
                <a:solidFill>
                  <a:srgbClr val="E1EBF1"/>
                </a:solidFill>
                <a:latin typeface="Tahoma"/>
                <a:cs typeface="Tahoma"/>
              </a:rPr>
              <a:t> </a:t>
            </a:r>
            <a:r>
              <a:rPr sz="3050" b="1" spc="-25" dirty="0">
                <a:solidFill>
                  <a:srgbClr val="E1EBF1"/>
                </a:solidFill>
                <a:latin typeface="Tahoma"/>
                <a:cs typeface="Tahoma"/>
              </a:rPr>
              <a:t>83</a:t>
            </a:r>
            <a:endParaRPr sz="3050">
              <a:latin typeface="Tahoma"/>
              <a:cs typeface="Tahoma"/>
            </a:endParaRPr>
          </a:p>
          <a:p>
            <a:pPr marL="57785">
              <a:lnSpc>
                <a:spcPct val="100000"/>
              </a:lnSpc>
              <a:spcBef>
                <a:spcPts val="3304"/>
              </a:spcBef>
            </a:pPr>
            <a:r>
              <a:rPr sz="3000" b="1" spc="-100" dirty="0">
                <a:solidFill>
                  <a:srgbClr val="E1EBF1"/>
                </a:solidFill>
                <a:latin typeface="Tahoma"/>
                <a:cs typeface="Tahoma"/>
              </a:rPr>
              <a:t>04</a:t>
            </a:r>
            <a:r>
              <a:rPr sz="3000" b="1" spc="-145" dirty="0">
                <a:solidFill>
                  <a:srgbClr val="E1EBF1"/>
                </a:solidFill>
                <a:latin typeface="Tahoma"/>
                <a:cs typeface="Tahoma"/>
              </a:rPr>
              <a:t> </a:t>
            </a:r>
            <a:r>
              <a:rPr sz="3000" b="1" spc="-100" dirty="0">
                <a:solidFill>
                  <a:srgbClr val="E1EBF1"/>
                </a:solidFill>
                <a:latin typeface="Tahoma"/>
                <a:cs typeface="Tahoma"/>
              </a:rPr>
              <a:t>73</a:t>
            </a:r>
            <a:r>
              <a:rPr sz="3000" b="1" spc="-140" dirty="0">
                <a:solidFill>
                  <a:srgbClr val="E1EBF1"/>
                </a:solidFill>
                <a:latin typeface="Tahoma"/>
                <a:cs typeface="Tahoma"/>
              </a:rPr>
              <a:t> </a:t>
            </a:r>
            <a:r>
              <a:rPr sz="3000" b="1" spc="-100" dirty="0">
                <a:solidFill>
                  <a:srgbClr val="E1EBF1"/>
                </a:solidFill>
                <a:latin typeface="Tahoma"/>
                <a:cs typeface="Tahoma"/>
              </a:rPr>
              <a:t>35</a:t>
            </a:r>
            <a:r>
              <a:rPr sz="3000" b="1" spc="-140" dirty="0">
                <a:solidFill>
                  <a:srgbClr val="E1EBF1"/>
                </a:solidFill>
                <a:latin typeface="Tahoma"/>
                <a:cs typeface="Tahoma"/>
              </a:rPr>
              <a:t> </a:t>
            </a:r>
            <a:r>
              <a:rPr sz="3000" b="1" spc="-100" dirty="0">
                <a:solidFill>
                  <a:srgbClr val="E1EBF1"/>
                </a:solidFill>
                <a:latin typeface="Tahoma"/>
                <a:cs typeface="Tahoma"/>
              </a:rPr>
              <a:t>74</a:t>
            </a:r>
            <a:r>
              <a:rPr sz="3000" b="1" spc="-140" dirty="0">
                <a:solidFill>
                  <a:srgbClr val="E1EBF1"/>
                </a:solidFill>
                <a:latin typeface="Tahoma"/>
                <a:cs typeface="Tahoma"/>
              </a:rPr>
              <a:t> </a:t>
            </a:r>
            <a:r>
              <a:rPr sz="3000" b="1" spc="-25" dirty="0">
                <a:solidFill>
                  <a:srgbClr val="E1EBF1"/>
                </a:solidFill>
                <a:latin typeface="Tahoma"/>
                <a:cs typeface="Tahoma"/>
              </a:rPr>
              <a:t>02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210796" y="6520272"/>
            <a:ext cx="3005455" cy="4394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700" b="1" spc="-100" dirty="0">
                <a:solidFill>
                  <a:srgbClr val="E1EBF1"/>
                </a:solidFill>
                <a:latin typeface="Tahoma"/>
                <a:cs typeface="Tahoma"/>
                <a:hlinkClick r:id="rId5"/>
              </a:rPr>
              <a:t>s.huin@borvo.com</a:t>
            </a:r>
            <a:endParaRPr sz="27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827559" y="8418435"/>
            <a:ext cx="3536950" cy="4394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700" b="1" spc="-120" dirty="0">
                <a:solidFill>
                  <a:srgbClr val="E1EBF1"/>
                </a:solidFill>
                <a:latin typeface="Tahoma"/>
                <a:cs typeface="Tahoma"/>
                <a:hlinkClick r:id="rId6"/>
              </a:rPr>
              <a:t>www.villesdeaux.com</a:t>
            </a:r>
            <a:endParaRPr sz="2700">
              <a:latin typeface="Tahoma"/>
              <a:cs typeface="Tahom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3119258" y="3418693"/>
            <a:ext cx="3295650" cy="2495550"/>
            <a:chOff x="13119258" y="3418693"/>
            <a:chExt cx="3295650" cy="2495550"/>
          </a:xfrm>
        </p:grpSpPr>
        <p:sp>
          <p:nvSpPr>
            <p:cNvPr id="27" name="object 27"/>
            <p:cNvSpPr/>
            <p:nvPr/>
          </p:nvSpPr>
          <p:spPr>
            <a:xfrm>
              <a:off x="13119258" y="3418693"/>
              <a:ext cx="3295650" cy="2495550"/>
            </a:xfrm>
            <a:custGeom>
              <a:avLst/>
              <a:gdLst/>
              <a:ahLst/>
              <a:cxnLst/>
              <a:rect l="l" t="t" r="r" b="b"/>
              <a:pathLst>
                <a:path w="3295650" h="2495550">
                  <a:moveTo>
                    <a:pt x="2971228" y="2495549"/>
                  </a:moveTo>
                  <a:lnTo>
                    <a:pt x="324421" y="2495549"/>
                  </a:lnTo>
                  <a:lnTo>
                    <a:pt x="316457" y="2495452"/>
                  </a:lnTo>
                  <a:lnTo>
                    <a:pt x="276818" y="2492038"/>
                  </a:lnTo>
                  <a:lnTo>
                    <a:pt x="237896" y="2483798"/>
                  </a:lnTo>
                  <a:lnTo>
                    <a:pt x="200270" y="2470854"/>
                  </a:lnTo>
                  <a:lnTo>
                    <a:pt x="164512" y="2453401"/>
                  </a:lnTo>
                  <a:lnTo>
                    <a:pt x="131163" y="2431706"/>
                  </a:lnTo>
                  <a:lnTo>
                    <a:pt x="100721" y="2406091"/>
                  </a:lnTo>
                  <a:lnTo>
                    <a:pt x="73640" y="2376938"/>
                  </a:lnTo>
                  <a:lnTo>
                    <a:pt x="50331" y="2344690"/>
                  </a:lnTo>
                  <a:lnTo>
                    <a:pt x="31147" y="2309836"/>
                  </a:lnTo>
                  <a:lnTo>
                    <a:pt x="16374" y="2272895"/>
                  </a:lnTo>
                  <a:lnTo>
                    <a:pt x="6233" y="2234419"/>
                  </a:lnTo>
                  <a:lnTo>
                    <a:pt x="878" y="2194991"/>
                  </a:lnTo>
                  <a:lnTo>
                    <a:pt x="0" y="2171128"/>
                  </a:lnTo>
                  <a:lnTo>
                    <a:pt x="0" y="324421"/>
                  </a:lnTo>
                  <a:lnTo>
                    <a:pt x="2439" y="284706"/>
                  </a:lnTo>
                  <a:lnTo>
                    <a:pt x="9722" y="245593"/>
                  </a:lnTo>
                  <a:lnTo>
                    <a:pt x="21737" y="207666"/>
                  </a:lnTo>
                  <a:lnTo>
                    <a:pt x="38307" y="171490"/>
                  </a:lnTo>
                  <a:lnTo>
                    <a:pt x="59180" y="137614"/>
                  </a:lnTo>
                  <a:lnTo>
                    <a:pt x="84040" y="106553"/>
                  </a:lnTo>
                  <a:lnTo>
                    <a:pt x="112516" y="78768"/>
                  </a:lnTo>
                  <a:lnTo>
                    <a:pt x="144182" y="54674"/>
                  </a:lnTo>
                  <a:lnTo>
                    <a:pt x="178559" y="34639"/>
                  </a:lnTo>
                  <a:lnTo>
                    <a:pt x="215127" y="18964"/>
                  </a:lnTo>
                  <a:lnTo>
                    <a:pt x="253337" y="7883"/>
                  </a:lnTo>
                  <a:lnTo>
                    <a:pt x="292622" y="1562"/>
                  </a:lnTo>
                  <a:lnTo>
                    <a:pt x="324421" y="0"/>
                  </a:lnTo>
                  <a:lnTo>
                    <a:pt x="2971228" y="0"/>
                  </a:lnTo>
                  <a:lnTo>
                    <a:pt x="3010943" y="2439"/>
                  </a:lnTo>
                  <a:lnTo>
                    <a:pt x="3050056" y="9722"/>
                  </a:lnTo>
                  <a:lnTo>
                    <a:pt x="3087983" y="21737"/>
                  </a:lnTo>
                  <a:lnTo>
                    <a:pt x="3124159" y="38307"/>
                  </a:lnTo>
                  <a:lnTo>
                    <a:pt x="3158034" y="59180"/>
                  </a:lnTo>
                  <a:lnTo>
                    <a:pt x="3189096" y="84040"/>
                  </a:lnTo>
                  <a:lnTo>
                    <a:pt x="3216881" y="112516"/>
                  </a:lnTo>
                  <a:lnTo>
                    <a:pt x="3240974" y="144182"/>
                  </a:lnTo>
                  <a:lnTo>
                    <a:pt x="3261010" y="178559"/>
                  </a:lnTo>
                  <a:lnTo>
                    <a:pt x="3276685" y="215127"/>
                  </a:lnTo>
                  <a:lnTo>
                    <a:pt x="3287766" y="253337"/>
                  </a:lnTo>
                  <a:lnTo>
                    <a:pt x="3294087" y="292622"/>
                  </a:lnTo>
                  <a:lnTo>
                    <a:pt x="3295649" y="324421"/>
                  </a:lnTo>
                  <a:lnTo>
                    <a:pt x="3295649" y="2171128"/>
                  </a:lnTo>
                  <a:lnTo>
                    <a:pt x="3293209" y="2210843"/>
                  </a:lnTo>
                  <a:lnTo>
                    <a:pt x="3285926" y="2249956"/>
                  </a:lnTo>
                  <a:lnTo>
                    <a:pt x="3273911" y="2287883"/>
                  </a:lnTo>
                  <a:lnTo>
                    <a:pt x="3257341" y="2324059"/>
                  </a:lnTo>
                  <a:lnTo>
                    <a:pt x="3236468" y="2357934"/>
                  </a:lnTo>
                  <a:lnTo>
                    <a:pt x="3211608" y="2388996"/>
                  </a:lnTo>
                  <a:lnTo>
                    <a:pt x="3183133" y="2416781"/>
                  </a:lnTo>
                  <a:lnTo>
                    <a:pt x="3151466" y="2440874"/>
                  </a:lnTo>
                  <a:lnTo>
                    <a:pt x="3117089" y="2460910"/>
                  </a:lnTo>
                  <a:lnTo>
                    <a:pt x="3080522" y="2476585"/>
                  </a:lnTo>
                  <a:lnTo>
                    <a:pt x="3042311" y="2487666"/>
                  </a:lnTo>
                  <a:lnTo>
                    <a:pt x="3003026" y="2493987"/>
                  </a:lnTo>
                  <a:lnTo>
                    <a:pt x="2971228" y="2495549"/>
                  </a:lnTo>
                  <a:close/>
                </a:path>
              </a:pathLst>
            </a:custGeom>
            <a:solidFill>
              <a:srgbClr val="E1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284260" y="3634922"/>
              <a:ext cx="2990849" cy="20859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403</Words>
  <Application>Microsoft Office PowerPoint</Application>
  <PresentationFormat>Personnalisé</PresentationFormat>
  <Paragraphs>24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8" baseType="lpstr">
      <vt:lpstr>Tahoma</vt:lpstr>
      <vt:lpstr>Office Theme</vt:lpstr>
      <vt:lpstr>Proposal partnership</vt:lpstr>
      <vt:lpstr>Who are we?</vt:lpstr>
      <vt:lpstr>What can we bring you?</vt:lpstr>
      <vt:lpstr>How interesting is our tourism o£ering?</vt:lpstr>
      <vt:lpstr>Our current partners</vt:lpstr>
      <vt:lpstr>How can you contact us?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Théodore LACROIX</cp:lastModifiedBy>
  <cp:revision>1</cp:revision>
  <dcterms:created xsi:type="dcterms:W3CDTF">2024-10-03T09:52:37Z</dcterms:created>
  <dcterms:modified xsi:type="dcterms:W3CDTF">2024-10-03T09:55:52Z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2024-10-03T00:00:00Z</vt:filetime>
  </property>
  <property fmtid="{D5CDD505-2E9C-101B-9397-08002B2CF9AE}" pid="3" name="Creator">
    <vt:lpwstr>Chromium</vt:lpwstr>
  </property>
  <property fmtid="{D5CDD505-2E9C-101B-9397-08002B2CF9AE}" pid="4" name="LastSaved">
    <vt:filetime>2024-10-03T00:00:00Z</vt:filetime>
  </property>
  <property fmtid="{D5CDD505-2E9C-101B-9397-08002B2CF9AE}" pid="5" name="Producer">
    <vt:lpwstr>Skia/PDF m119</vt:lpwstr>
  </property>
</Properties>
</file>